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2" r:id="rId3"/>
    <p:sldId id="257" r:id="rId4"/>
    <p:sldId id="267" r:id="rId5"/>
    <p:sldId id="270" r:id="rId6"/>
    <p:sldId id="266" r:id="rId7"/>
    <p:sldId id="263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A00D6-1DB1-4A53-A14F-891DD1626E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58D179F7-B11D-4815-B4BB-911A15D107F2}">
      <dgm:prSet/>
      <dgm:spPr/>
      <dgm:t>
        <a:bodyPr/>
        <a:lstStyle/>
        <a:p>
          <a:r>
            <a:rPr lang="en-US" b="1"/>
            <a:t>What does ETL stand for?</a:t>
          </a:r>
        </a:p>
      </dgm:t>
    </dgm:pt>
    <dgm:pt modelId="{A95B493C-670A-4C53-80D9-3E3B28189D4F}" type="parTrans" cxnId="{8D9B80A7-C4C6-4288-8DA8-68842B80C70A}">
      <dgm:prSet/>
      <dgm:spPr/>
      <dgm:t>
        <a:bodyPr/>
        <a:lstStyle/>
        <a:p>
          <a:endParaRPr lang="en-US"/>
        </a:p>
      </dgm:t>
    </dgm:pt>
    <dgm:pt modelId="{B1004F2E-E0D1-4054-A8EE-5479CB72225D}" type="sibTrans" cxnId="{8D9B80A7-C4C6-4288-8DA8-68842B80C70A}">
      <dgm:prSet/>
      <dgm:spPr/>
      <dgm:t>
        <a:bodyPr/>
        <a:lstStyle/>
        <a:p>
          <a:endParaRPr lang="en-US"/>
        </a:p>
      </dgm:t>
    </dgm:pt>
    <dgm:pt modelId="{E888F065-95AD-41C7-AF9E-ED58D7E382E1}">
      <dgm:prSet/>
      <dgm:spPr/>
      <dgm:t>
        <a:bodyPr/>
        <a:lstStyle/>
        <a:p>
          <a:r>
            <a:rPr lang="en-US" b="1" dirty="0"/>
            <a:t>Extract Data</a:t>
          </a:r>
        </a:p>
      </dgm:t>
    </dgm:pt>
    <dgm:pt modelId="{1BFECBFA-2204-404C-ABFB-D07652310DC1}" type="parTrans" cxnId="{BC052E96-C41B-42FA-9820-3827B2DF731F}">
      <dgm:prSet/>
      <dgm:spPr/>
      <dgm:t>
        <a:bodyPr/>
        <a:lstStyle/>
        <a:p>
          <a:endParaRPr lang="en-US"/>
        </a:p>
      </dgm:t>
    </dgm:pt>
    <dgm:pt modelId="{B310E1A4-6C7B-4547-9832-6610F6C976C8}" type="sibTrans" cxnId="{BC052E96-C41B-42FA-9820-3827B2DF731F}">
      <dgm:prSet/>
      <dgm:spPr/>
      <dgm:t>
        <a:bodyPr/>
        <a:lstStyle/>
        <a:p>
          <a:endParaRPr lang="en-US"/>
        </a:p>
      </dgm:t>
    </dgm:pt>
    <dgm:pt modelId="{0F51EA7C-9DEC-4308-AD1F-9B411ACD5470}">
      <dgm:prSet/>
      <dgm:spPr/>
      <dgm:t>
        <a:bodyPr/>
        <a:lstStyle/>
        <a:p>
          <a:r>
            <a:rPr lang="en-US" b="1" dirty="0"/>
            <a:t>Transform Data</a:t>
          </a:r>
        </a:p>
      </dgm:t>
    </dgm:pt>
    <dgm:pt modelId="{80742EF3-8F27-4069-B5E4-C10EABC95F2B}" type="parTrans" cxnId="{CD1A0442-D5CE-46E3-AB26-B3CC467B9122}">
      <dgm:prSet/>
      <dgm:spPr/>
      <dgm:t>
        <a:bodyPr/>
        <a:lstStyle/>
        <a:p>
          <a:endParaRPr lang="en-US"/>
        </a:p>
      </dgm:t>
    </dgm:pt>
    <dgm:pt modelId="{F316A826-0EC6-4DE3-B10F-76B65F710191}" type="sibTrans" cxnId="{CD1A0442-D5CE-46E3-AB26-B3CC467B9122}">
      <dgm:prSet/>
      <dgm:spPr/>
      <dgm:t>
        <a:bodyPr/>
        <a:lstStyle/>
        <a:p>
          <a:endParaRPr lang="en-US"/>
        </a:p>
      </dgm:t>
    </dgm:pt>
    <dgm:pt modelId="{82952EB0-9420-4B0C-A707-69FED0955C60}">
      <dgm:prSet/>
      <dgm:spPr/>
      <dgm:t>
        <a:bodyPr/>
        <a:lstStyle/>
        <a:p>
          <a:r>
            <a:rPr lang="en-US" b="1" dirty="0"/>
            <a:t>Load Data to Cloud Server</a:t>
          </a:r>
        </a:p>
      </dgm:t>
    </dgm:pt>
    <dgm:pt modelId="{5B1DC587-FB30-44A3-861F-BD1BBE5247C9}" type="parTrans" cxnId="{A9F1064C-582F-4CF9-9BAC-25496076CB12}">
      <dgm:prSet/>
      <dgm:spPr/>
      <dgm:t>
        <a:bodyPr/>
        <a:lstStyle/>
        <a:p>
          <a:endParaRPr lang="en-US"/>
        </a:p>
      </dgm:t>
    </dgm:pt>
    <dgm:pt modelId="{AD2A0F2D-0F81-4C69-8621-8DA3C49C1E76}" type="sibTrans" cxnId="{A9F1064C-582F-4CF9-9BAC-25496076CB12}">
      <dgm:prSet/>
      <dgm:spPr/>
      <dgm:t>
        <a:bodyPr/>
        <a:lstStyle/>
        <a:p>
          <a:endParaRPr lang="en-US"/>
        </a:p>
      </dgm:t>
    </dgm:pt>
    <dgm:pt modelId="{2601CF07-4653-454E-96A1-27BF9E5A36C0}">
      <dgm:prSet/>
      <dgm:spPr/>
      <dgm:t>
        <a:bodyPr/>
        <a:lstStyle/>
        <a:p>
          <a:r>
            <a:rPr lang="en-US" b="1" dirty="0"/>
            <a:t>Summary</a:t>
          </a:r>
        </a:p>
      </dgm:t>
    </dgm:pt>
    <dgm:pt modelId="{9C1D1AB4-C23A-4592-8798-75EFF696B5D8}" type="parTrans" cxnId="{C9F150FC-7078-4E11-B815-FE866C8E0C34}">
      <dgm:prSet/>
      <dgm:spPr/>
      <dgm:t>
        <a:bodyPr/>
        <a:lstStyle/>
        <a:p>
          <a:endParaRPr lang="en-US"/>
        </a:p>
      </dgm:t>
    </dgm:pt>
    <dgm:pt modelId="{247A8EBF-20F0-437B-A5F7-A54DFE041111}" type="sibTrans" cxnId="{C9F150FC-7078-4E11-B815-FE866C8E0C34}">
      <dgm:prSet/>
      <dgm:spPr/>
      <dgm:t>
        <a:bodyPr/>
        <a:lstStyle/>
        <a:p>
          <a:endParaRPr lang="en-US"/>
        </a:p>
      </dgm:t>
    </dgm:pt>
    <dgm:pt modelId="{FFA2D7E0-9E44-4DAA-95BC-A837A7B8A11C}" type="pres">
      <dgm:prSet presAssocID="{F1AA00D6-1DB1-4A53-A14F-891DD1626EFF}" presName="root" presStyleCnt="0">
        <dgm:presLayoutVars>
          <dgm:dir/>
          <dgm:resizeHandles val="exact"/>
        </dgm:presLayoutVars>
      </dgm:prSet>
      <dgm:spPr/>
    </dgm:pt>
    <dgm:pt modelId="{08A451ED-0F7F-42A7-8D53-A573B7B776DB}" type="pres">
      <dgm:prSet presAssocID="{58D179F7-B11D-4815-B4BB-911A15D107F2}" presName="compNode" presStyleCnt="0"/>
      <dgm:spPr/>
    </dgm:pt>
    <dgm:pt modelId="{0F339AE0-B448-46BE-9B9F-1138680B9E3B}" type="pres">
      <dgm:prSet presAssocID="{58D179F7-B11D-4815-B4BB-911A15D107F2}" presName="bgRect" presStyleLbl="bgShp" presStyleIdx="0" presStyleCnt="5"/>
      <dgm:spPr/>
    </dgm:pt>
    <dgm:pt modelId="{7CD8B3F9-2FFD-4091-A034-532CAD804E14}" type="pres">
      <dgm:prSet presAssocID="{58D179F7-B11D-4815-B4BB-911A15D107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7D8EF5-1DF1-4B92-A5C6-6FD232709C6A}" type="pres">
      <dgm:prSet presAssocID="{58D179F7-B11D-4815-B4BB-911A15D107F2}" presName="spaceRect" presStyleCnt="0"/>
      <dgm:spPr/>
    </dgm:pt>
    <dgm:pt modelId="{5E882617-F81E-4A99-AB30-D264E9EED37D}" type="pres">
      <dgm:prSet presAssocID="{58D179F7-B11D-4815-B4BB-911A15D107F2}" presName="parTx" presStyleLbl="revTx" presStyleIdx="0" presStyleCnt="5">
        <dgm:presLayoutVars>
          <dgm:chMax val="0"/>
          <dgm:chPref val="0"/>
        </dgm:presLayoutVars>
      </dgm:prSet>
      <dgm:spPr/>
    </dgm:pt>
    <dgm:pt modelId="{DF6B4CAF-E2C1-4A9A-B7D1-4E76356446F3}" type="pres">
      <dgm:prSet presAssocID="{B1004F2E-E0D1-4054-A8EE-5479CB72225D}" presName="sibTrans" presStyleCnt="0"/>
      <dgm:spPr/>
    </dgm:pt>
    <dgm:pt modelId="{B3062EAE-629F-4F66-B235-ED0947092F7E}" type="pres">
      <dgm:prSet presAssocID="{E888F065-95AD-41C7-AF9E-ED58D7E382E1}" presName="compNode" presStyleCnt="0"/>
      <dgm:spPr/>
    </dgm:pt>
    <dgm:pt modelId="{B9634B74-315F-4587-AFB4-BACC42990B2E}" type="pres">
      <dgm:prSet presAssocID="{E888F065-95AD-41C7-AF9E-ED58D7E382E1}" presName="bgRect" presStyleLbl="bgShp" presStyleIdx="1" presStyleCnt="5"/>
      <dgm:spPr/>
    </dgm:pt>
    <dgm:pt modelId="{9D08D57F-8307-4CF7-94B9-7592856719E5}" type="pres">
      <dgm:prSet presAssocID="{E888F065-95AD-41C7-AF9E-ED58D7E382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5EBC832A-649D-4347-AFF7-E6BD385888A0}" type="pres">
      <dgm:prSet presAssocID="{E888F065-95AD-41C7-AF9E-ED58D7E382E1}" presName="spaceRect" presStyleCnt="0"/>
      <dgm:spPr/>
    </dgm:pt>
    <dgm:pt modelId="{BFC3CD93-6BA3-47F1-9759-9A4D9A1CD4B4}" type="pres">
      <dgm:prSet presAssocID="{E888F065-95AD-41C7-AF9E-ED58D7E382E1}" presName="parTx" presStyleLbl="revTx" presStyleIdx="1" presStyleCnt="5">
        <dgm:presLayoutVars>
          <dgm:chMax val="0"/>
          <dgm:chPref val="0"/>
        </dgm:presLayoutVars>
      </dgm:prSet>
      <dgm:spPr/>
    </dgm:pt>
    <dgm:pt modelId="{E75D3962-5C60-4DC5-A798-F8005E7AAB2E}" type="pres">
      <dgm:prSet presAssocID="{B310E1A4-6C7B-4547-9832-6610F6C976C8}" presName="sibTrans" presStyleCnt="0"/>
      <dgm:spPr/>
    </dgm:pt>
    <dgm:pt modelId="{219B21C6-2D42-4EDE-934A-399A84A5F1C2}" type="pres">
      <dgm:prSet presAssocID="{0F51EA7C-9DEC-4308-AD1F-9B411ACD5470}" presName="compNode" presStyleCnt="0"/>
      <dgm:spPr/>
    </dgm:pt>
    <dgm:pt modelId="{0CED76DB-D949-4EFD-8008-813E88ED2147}" type="pres">
      <dgm:prSet presAssocID="{0F51EA7C-9DEC-4308-AD1F-9B411ACD5470}" presName="bgRect" presStyleLbl="bgShp" presStyleIdx="2" presStyleCnt="5"/>
      <dgm:spPr/>
    </dgm:pt>
    <dgm:pt modelId="{AABA5946-3C0D-4621-B6DF-DB6E50161030}" type="pres">
      <dgm:prSet presAssocID="{0F51EA7C-9DEC-4308-AD1F-9B411ACD54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A59224C-FF39-4534-A21D-42E8AAEB733F}" type="pres">
      <dgm:prSet presAssocID="{0F51EA7C-9DEC-4308-AD1F-9B411ACD5470}" presName="spaceRect" presStyleCnt="0"/>
      <dgm:spPr/>
    </dgm:pt>
    <dgm:pt modelId="{627955FB-A77D-4156-88CB-1557828CC50D}" type="pres">
      <dgm:prSet presAssocID="{0F51EA7C-9DEC-4308-AD1F-9B411ACD5470}" presName="parTx" presStyleLbl="revTx" presStyleIdx="2" presStyleCnt="5">
        <dgm:presLayoutVars>
          <dgm:chMax val="0"/>
          <dgm:chPref val="0"/>
        </dgm:presLayoutVars>
      </dgm:prSet>
      <dgm:spPr/>
    </dgm:pt>
    <dgm:pt modelId="{D5BAA6CA-BAA7-43ED-801C-2D40F06E4315}" type="pres">
      <dgm:prSet presAssocID="{F316A826-0EC6-4DE3-B10F-76B65F710191}" presName="sibTrans" presStyleCnt="0"/>
      <dgm:spPr/>
    </dgm:pt>
    <dgm:pt modelId="{C15A3A99-6346-4A46-8A51-E85B9BC446C3}" type="pres">
      <dgm:prSet presAssocID="{82952EB0-9420-4B0C-A707-69FED0955C60}" presName="compNode" presStyleCnt="0"/>
      <dgm:spPr/>
    </dgm:pt>
    <dgm:pt modelId="{64CD4CC4-7D9B-4BB0-97F7-A4806BFFD51B}" type="pres">
      <dgm:prSet presAssocID="{82952EB0-9420-4B0C-A707-69FED0955C60}" presName="bgRect" presStyleLbl="bgShp" presStyleIdx="3" presStyleCnt="5"/>
      <dgm:spPr/>
    </dgm:pt>
    <dgm:pt modelId="{4D1C7941-955D-473C-9D21-67AE5AD3EB15}" type="pres">
      <dgm:prSet presAssocID="{82952EB0-9420-4B0C-A707-69FED0955C6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B36FB263-1996-4F35-905B-F4949A32646D}" type="pres">
      <dgm:prSet presAssocID="{82952EB0-9420-4B0C-A707-69FED0955C60}" presName="spaceRect" presStyleCnt="0"/>
      <dgm:spPr/>
    </dgm:pt>
    <dgm:pt modelId="{82238987-7173-4B1A-8B84-76E1A8F28C92}" type="pres">
      <dgm:prSet presAssocID="{82952EB0-9420-4B0C-A707-69FED0955C60}" presName="parTx" presStyleLbl="revTx" presStyleIdx="3" presStyleCnt="5">
        <dgm:presLayoutVars>
          <dgm:chMax val="0"/>
          <dgm:chPref val="0"/>
        </dgm:presLayoutVars>
      </dgm:prSet>
      <dgm:spPr/>
    </dgm:pt>
    <dgm:pt modelId="{59804A2D-934E-40D3-89BC-F0CD82884B55}" type="pres">
      <dgm:prSet presAssocID="{AD2A0F2D-0F81-4C69-8621-8DA3C49C1E76}" presName="sibTrans" presStyleCnt="0"/>
      <dgm:spPr/>
    </dgm:pt>
    <dgm:pt modelId="{2ECA19F8-9120-425E-BA37-282E454DBB27}" type="pres">
      <dgm:prSet presAssocID="{2601CF07-4653-454E-96A1-27BF9E5A36C0}" presName="compNode" presStyleCnt="0"/>
      <dgm:spPr/>
    </dgm:pt>
    <dgm:pt modelId="{821ACD74-A356-4778-80F2-48FE8199AF80}" type="pres">
      <dgm:prSet presAssocID="{2601CF07-4653-454E-96A1-27BF9E5A36C0}" presName="bgRect" presStyleLbl="bgShp" presStyleIdx="4" presStyleCnt="5"/>
      <dgm:spPr/>
    </dgm:pt>
    <dgm:pt modelId="{C6172FDF-C08F-48B3-A6A3-17A3EFAC141F}" type="pres">
      <dgm:prSet presAssocID="{2601CF07-4653-454E-96A1-27BF9E5A36C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66F0F6-1E5A-40EB-B970-C07DD8CC0B05}" type="pres">
      <dgm:prSet presAssocID="{2601CF07-4653-454E-96A1-27BF9E5A36C0}" presName="spaceRect" presStyleCnt="0"/>
      <dgm:spPr/>
    </dgm:pt>
    <dgm:pt modelId="{E0AC6528-58CF-44C0-B05A-702D2EF5182C}" type="pres">
      <dgm:prSet presAssocID="{2601CF07-4653-454E-96A1-27BF9E5A36C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3A1B21-2FE6-4D44-95EF-3C840C762229}" type="presOf" srcId="{E888F065-95AD-41C7-AF9E-ED58D7E382E1}" destId="{BFC3CD93-6BA3-47F1-9759-9A4D9A1CD4B4}" srcOrd="0" destOrd="0" presId="urn:microsoft.com/office/officeart/2018/2/layout/IconVerticalSolidList"/>
    <dgm:cxn modelId="{CD1A0442-D5CE-46E3-AB26-B3CC467B9122}" srcId="{F1AA00D6-1DB1-4A53-A14F-891DD1626EFF}" destId="{0F51EA7C-9DEC-4308-AD1F-9B411ACD5470}" srcOrd="2" destOrd="0" parTransId="{80742EF3-8F27-4069-B5E4-C10EABC95F2B}" sibTransId="{F316A826-0EC6-4DE3-B10F-76B65F710191}"/>
    <dgm:cxn modelId="{EF302A45-B885-4474-BC9D-1FCD6ABD56C4}" type="presOf" srcId="{2601CF07-4653-454E-96A1-27BF9E5A36C0}" destId="{E0AC6528-58CF-44C0-B05A-702D2EF5182C}" srcOrd="0" destOrd="0" presId="urn:microsoft.com/office/officeart/2018/2/layout/IconVerticalSolidList"/>
    <dgm:cxn modelId="{A9F1064C-582F-4CF9-9BAC-25496076CB12}" srcId="{F1AA00D6-1DB1-4A53-A14F-891DD1626EFF}" destId="{82952EB0-9420-4B0C-A707-69FED0955C60}" srcOrd="3" destOrd="0" parTransId="{5B1DC587-FB30-44A3-861F-BD1BBE5247C9}" sibTransId="{AD2A0F2D-0F81-4C69-8621-8DA3C49C1E76}"/>
    <dgm:cxn modelId="{3EDCD374-D13C-42DB-80F0-AACBFF7ADE40}" type="presOf" srcId="{F1AA00D6-1DB1-4A53-A14F-891DD1626EFF}" destId="{FFA2D7E0-9E44-4DAA-95BC-A837A7B8A11C}" srcOrd="0" destOrd="0" presId="urn:microsoft.com/office/officeart/2018/2/layout/IconVerticalSolidList"/>
    <dgm:cxn modelId="{B6C2835A-2A84-4301-B456-0017C4FF1044}" type="presOf" srcId="{0F51EA7C-9DEC-4308-AD1F-9B411ACD5470}" destId="{627955FB-A77D-4156-88CB-1557828CC50D}" srcOrd="0" destOrd="0" presId="urn:microsoft.com/office/officeart/2018/2/layout/IconVerticalSolidList"/>
    <dgm:cxn modelId="{BC052E96-C41B-42FA-9820-3827B2DF731F}" srcId="{F1AA00D6-1DB1-4A53-A14F-891DD1626EFF}" destId="{E888F065-95AD-41C7-AF9E-ED58D7E382E1}" srcOrd="1" destOrd="0" parTransId="{1BFECBFA-2204-404C-ABFB-D07652310DC1}" sibTransId="{B310E1A4-6C7B-4547-9832-6610F6C976C8}"/>
    <dgm:cxn modelId="{8D9B80A7-C4C6-4288-8DA8-68842B80C70A}" srcId="{F1AA00D6-1DB1-4A53-A14F-891DD1626EFF}" destId="{58D179F7-B11D-4815-B4BB-911A15D107F2}" srcOrd="0" destOrd="0" parTransId="{A95B493C-670A-4C53-80D9-3E3B28189D4F}" sibTransId="{B1004F2E-E0D1-4054-A8EE-5479CB72225D}"/>
    <dgm:cxn modelId="{9E6613F6-F099-4AAC-A566-A78FF3083FD1}" type="presOf" srcId="{82952EB0-9420-4B0C-A707-69FED0955C60}" destId="{82238987-7173-4B1A-8B84-76E1A8F28C92}" srcOrd="0" destOrd="0" presId="urn:microsoft.com/office/officeart/2018/2/layout/IconVerticalSolidList"/>
    <dgm:cxn modelId="{C9F150FC-7078-4E11-B815-FE866C8E0C34}" srcId="{F1AA00D6-1DB1-4A53-A14F-891DD1626EFF}" destId="{2601CF07-4653-454E-96A1-27BF9E5A36C0}" srcOrd="4" destOrd="0" parTransId="{9C1D1AB4-C23A-4592-8798-75EFF696B5D8}" sibTransId="{247A8EBF-20F0-437B-A5F7-A54DFE041111}"/>
    <dgm:cxn modelId="{55A4A8FC-EF08-4BC9-A9A9-7BF075853256}" type="presOf" srcId="{58D179F7-B11D-4815-B4BB-911A15D107F2}" destId="{5E882617-F81E-4A99-AB30-D264E9EED37D}" srcOrd="0" destOrd="0" presId="urn:microsoft.com/office/officeart/2018/2/layout/IconVerticalSolidList"/>
    <dgm:cxn modelId="{34615719-8188-4719-8F64-07B8C9D63D30}" type="presParOf" srcId="{FFA2D7E0-9E44-4DAA-95BC-A837A7B8A11C}" destId="{08A451ED-0F7F-42A7-8D53-A573B7B776DB}" srcOrd="0" destOrd="0" presId="urn:microsoft.com/office/officeart/2018/2/layout/IconVerticalSolidList"/>
    <dgm:cxn modelId="{D0148507-7CFA-4B72-A6F1-F5BB7D43975B}" type="presParOf" srcId="{08A451ED-0F7F-42A7-8D53-A573B7B776DB}" destId="{0F339AE0-B448-46BE-9B9F-1138680B9E3B}" srcOrd="0" destOrd="0" presId="urn:microsoft.com/office/officeart/2018/2/layout/IconVerticalSolidList"/>
    <dgm:cxn modelId="{D1639DDA-2696-4C44-A9CA-8C8F19D46357}" type="presParOf" srcId="{08A451ED-0F7F-42A7-8D53-A573B7B776DB}" destId="{7CD8B3F9-2FFD-4091-A034-532CAD804E14}" srcOrd="1" destOrd="0" presId="urn:microsoft.com/office/officeart/2018/2/layout/IconVerticalSolidList"/>
    <dgm:cxn modelId="{AE3C36F4-F72C-4C54-8FB7-2E2569A818D3}" type="presParOf" srcId="{08A451ED-0F7F-42A7-8D53-A573B7B776DB}" destId="{2A7D8EF5-1DF1-4B92-A5C6-6FD232709C6A}" srcOrd="2" destOrd="0" presId="urn:microsoft.com/office/officeart/2018/2/layout/IconVerticalSolidList"/>
    <dgm:cxn modelId="{728EB990-C383-4F0C-9C19-E028BACBDE90}" type="presParOf" srcId="{08A451ED-0F7F-42A7-8D53-A573B7B776DB}" destId="{5E882617-F81E-4A99-AB30-D264E9EED37D}" srcOrd="3" destOrd="0" presId="urn:microsoft.com/office/officeart/2018/2/layout/IconVerticalSolidList"/>
    <dgm:cxn modelId="{724957B5-7364-4A85-9CE3-72BEADC4E29C}" type="presParOf" srcId="{FFA2D7E0-9E44-4DAA-95BC-A837A7B8A11C}" destId="{DF6B4CAF-E2C1-4A9A-B7D1-4E76356446F3}" srcOrd="1" destOrd="0" presId="urn:microsoft.com/office/officeart/2018/2/layout/IconVerticalSolidList"/>
    <dgm:cxn modelId="{BB80EEBB-7B73-4978-A746-B9627CD466E7}" type="presParOf" srcId="{FFA2D7E0-9E44-4DAA-95BC-A837A7B8A11C}" destId="{B3062EAE-629F-4F66-B235-ED0947092F7E}" srcOrd="2" destOrd="0" presId="urn:microsoft.com/office/officeart/2018/2/layout/IconVerticalSolidList"/>
    <dgm:cxn modelId="{D6DAFB86-EF69-4D82-B459-2DC1FB379E28}" type="presParOf" srcId="{B3062EAE-629F-4F66-B235-ED0947092F7E}" destId="{B9634B74-315F-4587-AFB4-BACC42990B2E}" srcOrd="0" destOrd="0" presId="urn:microsoft.com/office/officeart/2018/2/layout/IconVerticalSolidList"/>
    <dgm:cxn modelId="{6911BFE6-2235-4B30-91D3-58EF3664619B}" type="presParOf" srcId="{B3062EAE-629F-4F66-B235-ED0947092F7E}" destId="{9D08D57F-8307-4CF7-94B9-7592856719E5}" srcOrd="1" destOrd="0" presId="urn:microsoft.com/office/officeart/2018/2/layout/IconVerticalSolidList"/>
    <dgm:cxn modelId="{EECEA5D3-3D6F-4ED9-866D-4E2AEA22DE5C}" type="presParOf" srcId="{B3062EAE-629F-4F66-B235-ED0947092F7E}" destId="{5EBC832A-649D-4347-AFF7-E6BD385888A0}" srcOrd="2" destOrd="0" presId="urn:microsoft.com/office/officeart/2018/2/layout/IconVerticalSolidList"/>
    <dgm:cxn modelId="{EBABC56A-6D96-44D5-84DB-4819754BFB1F}" type="presParOf" srcId="{B3062EAE-629F-4F66-B235-ED0947092F7E}" destId="{BFC3CD93-6BA3-47F1-9759-9A4D9A1CD4B4}" srcOrd="3" destOrd="0" presId="urn:microsoft.com/office/officeart/2018/2/layout/IconVerticalSolidList"/>
    <dgm:cxn modelId="{ADAC8172-1684-4D3F-9E53-3F750750E9B5}" type="presParOf" srcId="{FFA2D7E0-9E44-4DAA-95BC-A837A7B8A11C}" destId="{E75D3962-5C60-4DC5-A798-F8005E7AAB2E}" srcOrd="3" destOrd="0" presId="urn:microsoft.com/office/officeart/2018/2/layout/IconVerticalSolidList"/>
    <dgm:cxn modelId="{D4275C7E-32F6-4EF2-AF24-CC74210231EF}" type="presParOf" srcId="{FFA2D7E0-9E44-4DAA-95BC-A837A7B8A11C}" destId="{219B21C6-2D42-4EDE-934A-399A84A5F1C2}" srcOrd="4" destOrd="0" presId="urn:microsoft.com/office/officeart/2018/2/layout/IconVerticalSolidList"/>
    <dgm:cxn modelId="{6E2B7AE0-AF3D-4073-80B7-764D16C51A96}" type="presParOf" srcId="{219B21C6-2D42-4EDE-934A-399A84A5F1C2}" destId="{0CED76DB-D949-4EFD-8008-813E88ED2147}" srcOrd="0" destOrd="0" presId="urn:microsoft.com/office/officeart/2018/2/layout/IconVerticalSolidList"/>
    <dgm:cxn modelId="{24CEABB7-0E8A-40D5-B8D8-295262F9C1C3}" type="presParOf" srcId="{219B21C6-2D42-4EDE-934A-399A84A5F1C2}" destId="{AABA5946-3C0D-4621-B6DF-DB6E50161030}" srcOrd="1" destOrd="0" presId="urn:microsoft.com/office/officeart/2018/2/layout/IconVerticalSolidList"/>
    <dgm:cxn modelId="{22703FCB-4C25-4E0B-A1BB-6D30173D8355}" type="presParOf" srcId="{219B21C6-2D42-4EDE-934A-399A84A5F1C2}" destId="{CA59224C-FF39-4534-A21D-42E8AAEB733F}" srcOrd="2" destOrd="0" presId="urn:microsoft.com/office/officeart/2018/2/layout/IconVerticalSolidList"/>
    <dgm:cxn modelId="{F0E8F7E4-FC78-45CD-80CE-ADFB48F4ED7E}" type="presParOf" srcId="{219B21C6-2D42-4EDE-934A-399A84A5F1C2}" destId="{627955FB-A77D-4156-88CB-1557828CC50D}" srcOrd="3" destOrd="0" presId="urn:microsoft.com/office/officeart/2018/2/layout/IconVerticalSolidList"/>
    <dgm:cxn modelId="{6BD35599-35C9-472B-A225-F79AD7C70654}" type="presParOf" srcId="{FFA2D7E0-9E44-4DAA-95BC-A837A7B8A11C}" destId="{D5BAA6CA-BAA7-43ED-801C-2D40F06E4315}" srcOrd="5" destOrd="0" presId="urn:microsoft.com/office/officeart/2018/2/layout/IconVerticalSolidList"/>
    <dgm:cxn modelId="{54018862-63B6-433C-AD17-F6D800C77691}" type="presParOf" srcId="{FFA2D7E0-9E44-4DAA-95BC-A837A7B8A11C}" destId="{C15A3A99-6346-4A46-8A51-E85B9BC446C3}" srcOrd="6" destOrd="0" presId="urn:microsoft.com/office/officeart/2018/2/layout/IconVerticalSolidList"/>
    <dgm:cxn modelId="{6114DF38-37C7-4CFF-88FF-94615119BB6B}" type="presParOf" srcId="{C15A3A99-6346-4A46-8A51-E85B9BC446C3}" destId="{64CD4CC4-7D9B-4BB0-97F7-A4806BFFD51B}" srcOrd="0" destOrd="0" presId="urn:microsoft.com/office/officeart/2018/2/layout/IconVerticalSolidList"/>
    <dgm:cxn modelId="{AD741697-D55F-41EE-BF7B-964AF283E8F5}" type="presParOf" srcId="{C15A3A99-6346-4A46-8A51-E85B9BC446C3}" destId="{4D1C7941-955D-473C-9D21-67AE5AD3EB15}" srcOrd="1" destOrd="0" presId="urn:microsoft.com/office/officeart/2018/2/layout/IconVerticalSolidList"/>
    <dgm:cxn modelId="{5FB902DC-AB91-4735-8663-7B3BBB14D939}" type="presParOf" srcId="{C15A3A99-6346-4A46-8A51-E85B9BC446C3}" destId="{B36FB263-1996-4F35-905B-F4949A32646D}" srcOrd="2" destOrd="0" presId="urn:microsoft.com/office/officeart/2018/2/layout/IconVerticalSolidList"/>
    <dgm:cxn modelId="{B8CBF490-DFC2-46A6-AED4-627442DEE732}" type="presParOf" srcId="{C15A3A99-6346-4A46-8A51-E85B9BC446C3}" destId="{82238987-7173-4B1A-8B84-76E1A8F28C92}" srcOrd="3" destOrd="0" presId="urn:microsoft.com/office/officeart/2018/2/layout/IconVerticalSolidList"/>
    <dgm:cxn modelId="{EFD45912-E0CD-47C9-8ABC-5693B6E9DCD4}" type="presParOf" srcId="{FFA2D7E0-9E44-4DAA-95BC-A837A7B8A11C}" destId="{59804A2D-934E-40D3-89BC-F0CD82884B55}" srcOrd="7" destOrd="0" presId="urn:microsoft.com/office/officeart/2018/2/layout/IconVerticalSolidList"/>
    <dgm:cxn modelId="{54EE1C81-F2E1-4F79-873C-D181CB247FD6}" type="presParOf" srcId="{FFA2D7E0-9E44-4DAA-95BC-A837A7B8A11C}" destId="{2ECA19F8-9120-425E-BA37-282E454DBB27}" srcOrd="8" destOrd="0" presId="urn:microsoft.com/office/officeart/2018/2/layout/IconVerticalSolidList"/>
    <dgm:cxn modelId="{7932E908-0A46-4C1D-ABFA-3C82EE24AEEB}" type="presParOf" srcId="{2ECA19F8-9120-425E-BA37-282E454DBB27}" destId="{821ACD74-A356-4778-80F2-48FE8199AF80}" srcOrd="0" destOrd="0" presId="urn:microsoft.com/office/officeart/2018/2/layout/IconVerticalSolidList"/>
    <dgm:cxn modelId="{7071EDE4-3421-4EFC-8A5B-A111BC1C3E28}" type="presParOf" srcId="{2ECA19F8-9120-425E-BA37-282E454DBB27}" destId="{C6172FDF-C08F-48B3-A6A3-17A3EFAC141F}" srcOrd="1" destOrd="0" presId="urn:microsoft.com/office/officeart/2018/2/layout/IconVerticalSolidList"/>
    <dgm:cxn modelId="{4DC3A689-606D-45FF-A8B9-3D5F3D7E372A}" type="presParOf" srcId="{2ECA19F8-9120-425E-BA37-282E454DBB27}" destId="{B966F0F6-1E5A-40EB-B970-C07DD8CC0B05}" srcOrd="2" destOrd="0" presId="urn:microsoft.com/office/officeart/2018/2/layout/IconVerticalSolidList"/>
    <dgm:cxn modelId="{9DF558DF-1481-45D1-BBE3-F949885584B2}" type="presParOf" srcId="{2ECA19F8-9120-425E-BA37-282E454DBB27}" destId="{E0AC6528-58CF-44C0-B05A-702D2EF518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FB094-9865-41A3-BEE8-364C01904C6B}" type="doc">
      <dgm:prSet loTypeId="urn:microsoft.com/office/officeart/2005/8/layout/arrow5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CA"/>
        </a:p>
      </dgm:t>
    </dgm:pt>
    <dgm:pt modelId="{EAF5B138-7EA6-426D-8F71-3980C1ADC74C}">
      <dgm:prSet phldrT="[Text]" custT="1"/>
      <dgm:spPr/>
      <dgm:t>
        <a:bodyPr/>
        <a:lstStyle/>
        <a:p>
          <a:pPr algn="ctr"/>
          <a:r>
            <a:rPr lang="en-US" sz="1800" b="1" dirty="0"/>
            <a:t>Existing Datasets</a:t>
          </a:r>
        </a:p>
        <a:p>
          <a:pPr algn="l"/>
          <a:r>
            <a:rPr lang="en-CA" sz="1800" b="0" dirty="0"/>
            <a:t>1. </a:t>
          </a:r>
          <a:r>
            <a:rPr lang="en-CA" sz="1400" b="0" dirty="0"/>
            <a:t>Income by Country</a:t>
          </a:r>
        </a:p>
        <a:p>
          <a:pPr algn="l"/>
          <a:r>
            <a:rPr lang="en-CA" sz="1400" b="0" dirty="0"/>
            <a:t>2.  Obesity Rates by Country</a:t>
          </a:r>
        </a:p>
        <a:p>
          <a:pPr algn="l"/>
          <a:r>
            <a:rPr lang="en-CA" sz="1400" b="0" dirty="0"/>
            <a:t>3.  Sugar Intake by Country</a:t>
          </a:r>
        </a:p>
      </dgm:t>
    </dgm:pt>
    <dgm:pt modelId="{643413E5-5C42-4622-8051-983C2E44DCA5}" type="parTrans" cxnId="{272960AC-50E8-4872-824A-8EEABA0AE07B}">
      <dgm:prSet/>
      <dgm:spPr/>
      <dgm:t>
        <a:bodyPr/>
        <a:lstStyle/>
        <a:p>
          <a:endParaRPr lang="en-CA"/>
        </a:p>
      </dgm:t>
    </dgm:pt>
    <dgm:pt modelId="{7F701E94-2E85-4ECF-ACE2-29DC0C131258}" type="sibTrans" cxnId="{272960AC-50E8-4872-824A-8EEABA0AE07B}">
      <dgm:prSet/>
      <dgm:spPr/>
      <dgm:t>
        <a:bodyPr/>
        <a:lstStyle/>
        <a:p>
          <a:endParaRPr lang="en-CA"/>
        </a:p>
      </dgm:t>
    </dgm:pt>
    <dgm:pt modelId="{1F502CD7-01F8-462E-A49C-FC83C77387E7}">
      <dgm:prSet phldrT="[Text]" custT="1"/>
      <dgm:spPr/>
      <dgm:t>
        <a:bodyPr/>
        <a:lstStyle/>
        <a:p>
          <a:pPr algn="ctr"/>
          <a:r>
            <a:rPr lang="en-US" sz="1700" b="1" dirty="0"/>
            <a:t>New Datasets</a:t>
          </a:r>
        </a:p>
        <a:p>
          <a:pPr algn="l"/>
          <a:r>
            <a:rPr lang="en-CA" sz="1400" b="0" dirty="0"/>
            <a:t>1. Health Expenditures by Country</a:t>
          </a:r>
        </a:p>
        <a:p>
          <a:pPr algn="l"/>
          <a:r>
            <a:rPr lang="en-CA" sz="1400" b="0" dirty="0"/>
            <a:t>2.  ISO Codes for each Country</a:t>
          </a:r>
        </a:p>
      </dgm:t>
    </dgm:pt>
    <dgm:pt modelId="{0A000394-35B4-4182-892F-8BDD24495B5D}" type="parTrans" cxnId="{E8BC4DC9-4C8B-47BE-9D61-1485D907CCFF}">
      <dgm:prSet/>
      <dgm:spPr/>
      <dgm:t>
        <a:bodyPr/>
        <a:lstStyle/>
        <a:p>
          <a:endParaRPr lang="en-CA"/>
        </a:p>
      </dgm:t>
    </dgm:pt>
    <dgm:pt modelId="{5CC1A9BC-9F00-433C-8814-B2EEA6B41FE6}" type="sibTrans" cxnId="{E8BC4DC9-4C8B-47BE-9D61-1485D907CCFF}">
      <dgm:prSet/>
      <dgm:spPr/>
      <dgm:t>
        <a:bodyPr/>
        <a:lstStyle/>
        <a:p>
          <a:endParaRPr lang="en-CA"/>
        </a:p>
      </dgm:t>
    </dgm:pt>
    <dgm:pt modelId="{22165C3E-BDA2-43E8-9DE9-1288DF6B7B9C}" type="pres">
      <dgm:prSet presAssocID="{26FFB094-9865-41A3-BEE8-364C01904C6B}" presName="diagram" presStyleCnt="0">
        <dgm:presLayoutVars>
          <dgm:dir/>
          <dgm:resizeHandles val="exact"/>
        </dgm:presLayoutVars>
      </dgm:prSet>
      <dgm:spPr/>
    </dgm:pt>
    <dgm:pt modelId="{13A1C0BC-15F6-4EBD-8DDD-E23B2E4A1114}" type="pres">
      <dgm:prSet presAssocID="{EAF5B138-7EA6-426D-8F71-3980C1ADC74C}" presName="arrow" presStyleLbl="node1" presStyleIdx="0" presStyleCnt="2">
        <dgm:presLayoutVars>
          <dgm:bulletEnabled val="1"/>
        </dgm:presLayoutVars>
      </dgm:prSet>
      <dgm:spPr/>
    </dgm:pt>
    <dgm:pt modelId="{1A6CC677-4BCC-41B4-A1FC-82391885770A}" type="pres">
      <dgm:prSet presAssocID="{1F502CD7-01F8-462E-A49C-FC83C77387E7}" presName="arrow" presStyleLbl="node1" presStyleIdx="1" presStyleCnt="2">
        <dgm:presLayoutVars>
          <dgm:bulletEnabled val="1"/>
        </dgm:presLayoutVars>
      </dgm:prSet>
      <dgm:spPr/>
    </dgm:pt>
  </dgm:ptLst>
  <dgm:cxnLst>
    <dgm:cxn modelId="{01BE7B2D-8439-4654-A4B8-270A1753C299}" type="presOf" srcId="{26FFB094-9865-41A3-BEE8-364C01904C6B}" destId="{22165C3E-BDA2-43E8-9DE9-1288DF6B7B9C}" srcOrd="0" destOrd="0" presId="urn:microsoft.com/office/officeart/2005/8/layout/arrow5"/>
    <dgm:cxn modelId="{2544C15F-06DF-4CCE-B691-4C9084762383}" type="presOf" srcId="{EAF5B138-7EA6-426D-8F71-3980C1ADC74C}" destId="{13A1C0BC-15F6-4EBD-8DDD-E23B2E4A1114}" srcOrd="0" destOrd="0" presId="urn:microsoft.com/office/officeart/2005/8/layout/arrow5"/>
    <dgm:cxn modelId="{272960AC-50E8-4872-824A-8EEABA0AE07B}" srcId="{26FFB094-9865-41A3-BEE8-364C01904C6B}" destId="{EAF5B138-7EA6-426D-8F71-3980C1ADC74C}" srcOrd="0" destOrd="0" parTransId="{643413E5-5C42-4622-8051-983C2E44DCA5}" sibTransId="{7F701E94-2E85-4ECF-ACE2-29DC0C131258}"/>
    <dgm:cxn modelId="{E8BC4DC9-4C8B-47BE-9D61-1485D907CCFF}" srcId="{26FFB094-9865-41A3-BEE8-364C01904C6B}" destId="{1F502CD7-01F8-462E-A49C-FC83C77387E7}" srcOrd="1" destOrd="0" parTransId="{0A000394-35B4-4182-892F-8BDD24495B5D}" sibTransId="{5CC1A9BC-9F00-433C-8814-B2EEA6B41FE6}"/>
    <dgm:cxn modelId="{186353E6-FE7E-4766-8557-4D9C298041B6}" type="presOf" srcId="{1F502CD7-01F8-462E-A49C-FC83C77387E7}" destId="{1A6CC677-4BCC-41B4-A1FC-82391885770A}" srcOrd="0" destOrd="0" presId="urn:microsoft.com/office/officeart/2005/8/layout/arrow5"/>
    <dgm:cxn modelId="{6BE1523D-E196-4B95-BC62-C16F8E6CAFCB}" type="presParOf" srcId="{22165C3E-BDA2-43E8-9DE9-1288DF6B7B9C}" destId="{13A1C0BC-15F6-4EBD-8DDD-E23B2E4A1114}" srcOrd="0" destOrd="0" presId="urn:microsoft.com/office/officeart/2005/8/layout/arrow5"/>
    <dgm:cxn modelId="{1793E798-EE42-481D-A211-48C5295C2B54}" type="presParOf" srcId="{22165C3E-BDA2-43E8-9DE9-1288DF6B7B9C}" destId="{1A6CC677-4BCC-41B4-A1FC-82391885770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39AE0-B448-46BE-9B9F-1138680B9E3B}">
      <dsp:nvSpPr>
        <dsp:cNvPr id="0" name=""/>
        <dsp:cNvSpPr/>
      </dsp:nvSpPr>
      <dsp:spPr>
        <a:xfrm>
          <a:off x="0" y="4210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8B3F9-2FFD-4091-A034-532CAD804E14}">
      <dsp:nvSpPr>
        <dsp:cNvPr id="0" name=""/>
        <dsp:cNvSpPr/>
      </dsp:nvSpPr>
      <dsp:spPr>
        <a:xfrm>
          <a:off x="271270" y="205981"/>
          <a:ext cx="493219" cy="493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82617-F81E-4A99-AB30-D264E9EED37D}">
      <dsp:nvSpPr>
        <dsp:cNvPr id="0" name=""/>
        <dsp:cNvSpPr/>
      </dsp:nvSpPr>
      <dsp:spPr>
        <a:xfrm>
          <a:off x="1035761" y="4210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What does ETL stand for?</a:t>
          </a:r>
        </a:p>
      </dsp:txBody>
      <dsp:txXfrm>
        <a:off x="1035761" y="4210"/>
        <a:ext cx="5364639" cy="896762"/>
      </dsp:txXfrm>
    </dsp:sp>
    <dsp:sp modelId="{B9634B74-315F-4587-AFB4-BACC42990B2E}">
      <dsp:nvSpPr>
        <dsp:cNvPr id="0" name=""/>
        <dsp:cNvSpPr/>
      </dsp:nvSpPr>
      <dsp:spPr>
        <a:xfrm>
          <a:off x="0" y="1125163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371926"/>
            <a:satOff val="412"/>
            <a:lumOff val="1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8D57F-8307-4CF7-94B9-7592856719E5}">
      <dsp:nvSpPr>
        <dsp:cNvPr id="0" name=""/>
        <dsp:cNvSpPr/>
      </dsp:nvSpPr>
      <dsp:spPr>
        <a:xfrm>
          <a:off x="271270" y="1326935"/>
          <a:ext cx="493219" cy="493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3CD93-6BA3-47F1-9759-9A4D9A1CD4B4}">
      <dsp:nvSpPr>
        <dsp:cNvPr id="0" name=""/>
        <dsp:cNvSpPr/>
      </dsp:nvSpPr>
      <dsp:spPr>
        <a:xfrm>
          <a:off x="1035761" y="1125163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Extract Data</a:t>
          </a:r>
        </a:p>
      </dsp:txBody>
      <dsp:txXfrm>
        <a:off x="1035761" y="1125163"/>
        <a:ext cx="5364639" cy="896762"/>
      </dsp:txXfrm>
    </dsp:sp>
    <dsp:sp modelId="{0CED76DB-D949-4EFD-8008-813E88ED2147}">
      <dsp:nvSpPr>
        <dsp:cNvPr id="0" name=""/>
        <dsp:cNvSpPr/>
      </dsp:nvSpPr>
      <dsp:spPr>
        <a:xfrm>
          <a:off x="0" y="2246117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743852"/>
            <a:satOff val="823"/>
            <a:lumOff val="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A5946-3C0D-4621-B6DF-DB6E50161030}">
      <dsp:nvSpPr>
        <dsp:cNvPr id="0" name=""/>
        <dsp:cNvSpPr/>
      </dsp:nvSpPr>
      <dsp:spPr>
        <a:xfrm>
          <a:off x="271270" y="2447888"/>
          <a:ext cx="493219" cy="4932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955FB-A77D-4156-88CB-1557828CC50D}">
      <dsp:nvSpPr>
        <dsp:cNvPr id="0" name=""/>
        <dsp:cNvSpPr/>
      </dsp:nvSpPr>
      <dsp:spPr>
        <a:xfrm>
          <a:off x="1035761" y="2246117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Transform Data</a:t>
          </a:r>
        </a:p>
      </dsp:txBody>
      <dsp:txXfrm>
        <a:off x="1035761" y="2246117"/>
        <a:ext cx="5364639" cy="896762"/>
      </dsp:txXfrm>
    </dsp:sp>
    <dsp:sp modelId="{64CD4CC4-7D9B-4BB0-97F7-A4806BFFD51B}">
      <dsp:nvSpPr>
        <dsp:cNvPr id="0" name=""/>
        <dsp:cNvSpPr/>
      </dsp:nvSpPr>
      <dsp:spPr>
        <a:xfrm>
          <a:off x="0" y="3367070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1115778"/>
            <a:satOff val="1235"/>
            <a:lumOff val="44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C7941-955D-473C-9D21-67AE5AD3EB15}">
      <dsp:nvSpPr>
        <dsp:cNvPr id="0" name=""/>
        <dsp:cNvSpPr/>
      </dsp:nvSpPr>
      <dsp:spPr>
        <a:xfrm>
          <a:off x="271270" y="3568842"/>
          <a:ext cx="493219" cy="4932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8987-7173-4B1A-8B84-76E1A8F28C92}">
      <dsp:nvSpPr>
        <dsp:cNvPr id="0" name=""/>
        <dsp:cNvSpPr/>
      </dsp:nvSpPr>
      <dsp:spPr>
        <a:xfrm>
          <a:off x="1035761" y="3367070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Load Data to Cloud Server</a:t>
          </a:r>
        </a:p>
      </dsp:txBody>
      <dsp:txXfrm>
        <a:off x="1035761" y="3367070"/>
        <a:ext cx="5364639" cy="896762"/>
      </dsp:txXfrm>
    </dsp:sp>
    <dsp:sp modelId="{821ACD74-A356-4778-80F2-48FE8199AF80}">
      <dsp:nvSpPr>
        <dsp:cNvPr id="0" name=""/>
        <dsp:cNvSpPr/>
      </dsp:nvSpPr>
      <dsp:spPr>
        <a:xfrm>
          <a:off x="0" y="4488024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1487704"/>
            <a:satOff val="1647"/>
            <a:lumOff val="58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72FDF-C08F-48B3-A6A3-17A3EFAC141F}">
      <dsp:nvSpPr>
        <dsp:cNvPr id="0" name=""/>
        <dsp:cNvSpPr/>
      </dsp:nvSpPr>
      <dsp:spPr>
        <a:xfrm>
          <a:off x="271270" y="4689795"/>
          <a:ext cx="493219" cy="4932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C6528-58CF-44C0-B05A-702D2EF5182C}">
      <dsp:nvSpPr>
        <dsp:cNvPr id="0" name=""/>
        <dsp:cNvSpPr/>
      </dsp:nvSpPr>
      <dsp:spPr>
        <a:xfrm>
          <a:off x="1035761" y="4488024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Summary</a:t>
          </a:r>
        </a:p>
      </dsp:txBody>
      <dsp:txXfrm>
        <a:off x="1035761" y="4488024"/>
        <a:ext cx="5364639" cy="896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1C0BC-15F6-4EBD-8DDD-E23B2E4A1114}">
      <dsp:nvSpPr>
        <dsp:cNvPr id="0" name=""/>
        <dsp:cNvSpPr/>
      </dsp:nvSpPr>
      <dsp:spPr>
        <a:xfrm rot="16200000">
          <a:off x="525" y="262615"/>
          <a:ext cx="3303684" cy="3303684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Existing Datasets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/>
            <a:t>1. </a:t>
          </a:r>
          <a:r>
            <a:rPr lang="en-CA" sz="1400" b="0" kern="1200" dirty="0"/>
            <a:t>Income by Country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dirty="0"/>
            <a:t>2.  Obesity Rates by Country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dirty="0"/>
            <a:t>3.  Sugar Intake by Country</a:t>
          </a:r>
        </a:p>
      </dsp:txBody>
      <dsp:txXfrm rot="5400000">
        <a:off x="526" y="1088535"/>
        <a:ext cx="2725539" cy="1651842"/>
      </dsp:txXfrm>
    </dsp:sp>
    <dsp:sp modelId="{1A6CC677-4BCC-41B4-A1FC-82391885770A}">
      <dsp:nvSpPr>
        <dsp:cNvPr id="0" name=""/>
        <dsp:cNvSpPr/>
      </dsp:nvSpPr>
      <dsp:spPr>
        <a:xfrm rot="5400000">
          <a:off x="3495735" y="262615"/>
          <a:ext cx="3303684" cy="3303684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New Datasets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dirty="0"/>
            <a:t>1. Health Expenditures by Country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dirty="0"/>
            <a:t>2.  ISO Codes for each Country</a:t>
          </a:r>
        </a:p>
      </dsp:txBody>
      <dsp:txXfrm rot="-5400000">
        <a:off x="4073881" y="1088536"/>
        <a:ext cx="2725539" cy="1651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2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7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2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D7E4E2C-86DD-480F-90B7-16EACF5C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711F2E7-CB9E-42C0-9301-B95C19E45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924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38BF42-A8C1-4B84-8ADB-8D608DAD9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454" y="1"/>
            <a:ext cx="8229599" cy="6857999"/>
          </a:xfrm>
          <a:custGeom>
            <a:avLst/>
            <a:gdLst>
              <a:gd name="connsiteX0" fmla="*/ 2 w 8229599"/>
              <a:gd name="connsiteY0" fmla="*/ 0 h 6857999"/>
              <a:gd name="connsiteX1" fmla="*/ 3564834 w 8229599"/>
              <a:gd name="connsiteY1" fmla="*/ 0 h 6857999"/>
              <a:gd name="connsiteX2" fmla="*/ 7316151 w 8229599"/>
              <a:gd name="connsiteY2" fmla="*/ 0 h 6857999"/>
              <a:gd name="connsiteX3" fmla="*/ 8229599 w 8229599"/>
              <a:gd name="connsiteY3" fmla="*/ 0 h 6857999"/>
              <a:gd name="connsiteX4" fmla="*/ 8229599 w 8229599"/>
              <a:gd name="connsiteY4" fmla="*/ 6857999 h 6857999"/>
              <a:gd name="connsiteX5" fmla="*/ 3658076 w 8229599"/>
              <a:gd name="connsiteY5" fmla="*/ 6857999 h 6857999"/>
              <a:gd name="connsiteX6" fmla="*/ 3564834 w 8229599"/>
              <a:gd name="connsiteY6" fmla="*/ 6857999 h 6857999"/>
              <a:gd name="connsiteX7" fmla="*/ 3564834 w 8229599"/>
              <a:gd name="connsiteY7" fmla="*/ 6855652 h 6857999"/>
              <a:gd name="connsiteX8" fmla="*/ 3469832 w 8229599"/>
              <a:gd name="connsiteY8" fmla="*/ 6853261 h 6857999"/>
              <a:gd name="connsiteX9" fmla="*/ 0 w 8229599"/>
              <a:gd name="connsiteY9" fmla="*/ 3216493 h 6857999"/>
              <a:gd name="connsiteX10" fmla="*/ 2532 w 8229599"/>
              <a:gd name="connsiteY10" fmla="*/ 3116768 h 6857999"/>
              <a:gd name="connsiteX11" fmla="*/ 2 w 8229599"/>
              <a:gd name="connsiteY11" fmla="*/ 31167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9599" h="6857999">
                <a:moveTo>
                  <a:pt x="2" y="0"/>
                </a:moveTo>
                <a:lnTo>
                  <a:pt x="3564834" y="0"/>
                </a:lnTo>
                <a:lnTo>
                  <a:pt x="7316151" y="0"/>
                </a:lnTo>
                <a:lnTo>
                  <a:pt x="8229599" y="0"/>
                </a:lnTo>
                <a:lnTo>
                  <a:pt x="8229599" y="6857999"/>
                </a:lnTo>
                <a:lnTo>
                  <a:pt x="3658076" y="6857999"/>
                </a:lnTo>
                <a:lnTo>
                  <a:pt x="3564834" y="6857999"/>
                </a:lnTo>
                <a:lnTo>
                  <a:pt x="3564834" y="6855652"/>
                </a:lnTo>
                <a:lnTo>
                  <a:pt x="3469832" y="6853261"/>
                </a:lnTo>
                <a:cubicBezTo>
                  <a:pt x="1537014" y="6755730"/>
                  <a:pt x="0" y="5164793"/>
                  <a:pt x="0" y="3216493"/>
                </a:cubicBezTo>
                <a:lnTo>
                  <a:pt x="2532" y="3116768"/>
                </a:lnTo>
                <a:lnTo>
                  <a:pt x="2" y="31167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BE61A-1FA4-41EF-85EB-B751A7097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984"/>
            <a:ext cx="5634252" cy="326181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ETL Project – Sugar Analysis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13ACF3-903E-4B6E-B59C-B9796350F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6355"/>
            <a:ext cx="7920717" cy="2241645"/>
          </a:xfrm>
          <a:custGeom>
            <a:avLst/>
            <a:gdLst>
              <a:gd name="connsiteX0" fmla="*/ 0 w 7920717"/>
              <a:gd name="connsiteY0" fmla="*/ 0 h 2241645"/>
              <a:gd name="connsiteX1" fmla="*/ 5125706 w 7920717"/>
              <a:gd name="connsiteY1" fmla="*/ 0 h 2241645"/>
              <a:gd name="connsiteX2" fmla="*/ 5125706 w 7920717"/>
              <a:gd name="connsiteY2" fmla="*/ 1919 h 2241645"/>
              <a:gd name="connsiteX3" fmla="*/ 5201593 w 7920717"/>
              <a:gd name="connsiteY3" fmla="*/ 0 h 2241645"/>
              <a:gd name="connsiteX4" fmla="*/ 7916273 w 7920717"/>
              <a:gd name="connsiteY4" fmla="*/ 2212528 h 2241645"/>
              <a:gd name="connsiteX5" fmla="*/ 7920717 w 7920717"/>
              <a:gd name="connsiteY5" fmla="*/ 2241645 h 2241645"/>
              <a:gd name="connsiteX6" fmla="*/ 0 w 7920717"/>
              <a:gd name="connsiteY6" fmla="*/ 2241645 h 224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717" h="2241645">
                <a:moveTo>
                  <a:pt x="0" y="0"/>
                </a:moveTo>
                <a:lnTo>
                  <a:pt x="5125706" y="0"/>
                </a:lnTo>
                <a:lnTo>
                  <a:pt x="5125706" y="1919"/>
                </a:lnTo>
                <a:lnTo>
                  <a:pt x="5201593" y="0"/>
                </a:lnTo>
                <a:cubicBezTo>
                  <a:pt x="6540665" y="0"/>
                  <a:pt x="7657890" y="949841"/>
                  <a:pt x="7916273" y="2212528"/>
                </a:cubicBezTo>
                <a:lnTo>
                  <a:pt x="7920717" y="2241645"/>
                </a:lnTo>
                <a:lnTo>
                  <a:pt x="0" y="22416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504E-4B44-45CA-9542-09F3D6D4D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4933666"/>
            <a:ext cx="4572000" cy="7457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By: Caitlan Beachey, Amaris Hassan, Cecilia Leung, Hillary Mandich, Kapil Pundhir</a:t>
            </a:r>
            <a:endParaRPr lang="en-CA" sz="1200">
              <a:solidFill>
                <a:srgbClr val="FFFFFF"/>
              </a:solidFill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7BA109C7-1873-48F3-8B2C-71AE376D8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3" r="15524"/>
          <a:stretch/>
        </p:blipFill>
        <p:spPr>
          <a:xfrm>
            <a:off x="7924800" y="10"/>
            <a:ext cx="42671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35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A4203-E0F2-4156-A396-3A899A72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2984390" cy="54864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  <a:endParaRPr lang="en-CA">
              <a:solidFill>
                <a:srgbClr val="FFFFFF"/>
              </a:solidFill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0508A-944E-4F7E-B941-874E620E4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576119"/>
              </p:ext>
            </p:extLst>
          </p:nvPr>
        </p:nvGraphicFramePr>
        <p:xfrm>
          <a:off x="5181998" y="685800"/>
          <a:ext cx="6400401" cy="538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5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9C0EA8-1D7C-4958-8088-FCCA7A14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00D6DE-A23B-4C22-B47F-8F693347E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D14FB4-6458-4E1D-B46C-BBE29EDF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CF0F7CE-15DE-4549-B1AD-71D91FB5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182352" cy="6857998"/>
          </a:xfrm>
          <a:custGeom>
            <a:avLst/>
            <a:gdLst>
              <a:gd name="connsiteX0" fmla="*/ 0 w 5182352"/>
              <a:gd name="connsiteY0" fmla="*/ 0 h 6857998"/>
              <a:gd name="connsiteX1" fmla="*/ 2818507 w 5182352"/>
              <a:gd name="connsiteY1" fmla="*/ 0 h 6857998"/>
              <a:gd name="connsiteX2" fmla="*/ 2930927 w 5182352"/>
              <a:gd name="connsiteY2" fmla="*/ 43392 h 6857998"/>
              <a:gd name="connsiteX3" fmla="*/ 5182352 w 5182352"/>
              <a:gd name="connsiteY3" fmla="*/ 3428998 h 6857998"/>
              <a:gd name="connsiteX4" fmla="*/ 2930927 w 5182352"/>
              <a:gd name="connsiteY4" fmla="*/ 6814605 h 6857998"/>
              <a:gd name="connsiteX5" fmla="*/ 2818504 w 5182352"/>
              <a:gd name="connsiteY5" fmla="*/ 6857998 h 6857998"/>
              <a:gd name="connsiteX6" fmla="*/ 0 w 5182352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2352" h="6857998">
                <a:moveTo>
                  <a:pt x="0" y="0"/>
                </a:moveTo>
                <a:lnTo>
                  <a:pt x="2818507" y="0"/>
                </a:lnTo>
                <a:lnTo>
                  <a:pt x="2930927" y="43392"/>
                </a:lnTo>
                <a:cubicBezTo>
                  <a:pt x="4251985" y="590036"/>
                  <a:pt x="5182352" y="1899962"/>
                  <a:pt x="5182352" y="3428998"/>
                </a:cubicBezTo>
                <a:cubicBezTo>
                  <a:pt x="5182352" y="4958035"/>
                  <a:pt x="4251985" y="6267961"/>
                  <a:pt x="2930927" y="6814605"/>
                </a:cubicBezTo>
                <a:lnTo>
                  <a:pt x="281850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73911-94EA-4BC6-A678-B9B68084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1"/>
            <a:ext cx="4080681" cy="365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What does ETL stand for?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83BC622-650A-4D1F-B53A-D993CE44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725" y="4923313"/>
            <a:ext cx="3466531" cy="12010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300" dirty="0">
                <a:solidFill>
                  <a:srgbClr val="FFFFFF"/>
                </a:solidFill>
              </a:rPr>
              <a:t>E</a:t>
            </a: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3D651D50-AFE8-4258-90FE-E239C3138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0" y="2"/>
            <a:ext cx="7010401" cy="6857998"/>
          </a:xfrm>
          <a:custGeom>
            <a:avLst/>
            <a:gdLst>
              <a:gd name="connsiteX0" fmla="*/ 2363848 w 7010401"/>
              <a:gd name="connsiteY0" fmla="*/ 0 h 6857998"/>
              <a:gd name="connsiteX1" fmla="*/ 7010401 w 7010401"/>
              <a:gd name="connsiteY1" fmla="*/ 0 h 6857998"/>
              <a:gd name="connsiteX2" fmla="*/ 7010401 w 7010401"/>
              <a:gd name="connsiteY2" fmla="*/ 6857998 h 6857998"/>
              <a:gd name="connsiteX3" fmla="*/ 2363845 w 7010401"/>
              <a:gd name="connsiteY3" fmla="*/ 6857998 h 6857998"/>
              <a:gd name="connsiteX4" fmla="*/ 2251425 w 7010401"/>
              <a:gd name="connsiteY4" fmla="*/ 6814606 h 6857998"/>
              <a:gd name="connsiteX5" fmla="*/ 0 w 7010401"/>
              <a:gd name="connsiteY5" fmla="*/ 3429000 h 6857998"/>
              <a:gd name="connsiteX6" fmla="*/ 2251425 w 7010401"/>
              <a:gd name="connsiteY6" fmla="*/ 43393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0401" h="6857998">
                <a:moveTo>
                  <a:pt x="2363848" y="0"/>
                </a:moveTo>
                <a:lnTo>
                  <a:pt x="7010401" y="0"/>
                </a:lnTo>
                <a:lnTo>
                  <a:pt x="7010401" y="6857998"/>
                </a:lnTo>
                <a:lnTo>
                  <a:pt x="2363845" y="6857998"/>
                </a:lnTo>
                <a:lnTo>
                  <a:pt x="2251425" y="6814606"/>
                </a:lnTo>
                <a:cubicBezTo>
                  <a:pt x="930367" y="6267962"/>
                  <a:pt x="0" y="4958036"/>
                  <a:pt x="0" y="3429000"/>
                </a:cubicBezTo>
                <a:cubicBezTo>
                  <a:pt x="0" y="1899963"/>
                  <a:pt x="930367" y="590037"/>
                  <a:pt x="2251425" y="4339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7700EB-9D7F-45BE-ABA2-7DA0E0943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840" y="1934686"/>
            <a:ext cx="4859557" cy="29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69DB5D3-4B63-4FD1-BA37-8EBACA587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BBDA1FD-F245-4707-9DD0-B21388E6D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8" y="0"/>
            <a:ext cx="7875323" cy="685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D65F7CF-078D-4DB9-942F-CA5C78C7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8624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2952465" cy="54864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Extraction </a:t>
            </a:r>
            <a:endParaRPr lang="en-CA">
              <a:solidFill>
                <a:srgbClr val="FFFFFF"/>
              </a:solidFill>
            </a:endParaRPr>
          </a:p>
        </p:txBody>
      </p:sp>
      <p:sp useBgFill="1">
        <p:nvSpPr>
          <p:cNvPr id="85" name="Freeform: Shape 84">
            <a:extLst>
              <a:ext uri="{FF2B5EF4-FFF2-40B4-BE49-F238E27FC236}">
                <a16:creationId xmlns:a16="http://schemas.microsoft.com/office/drawing/2014/main" id="{7C754B97-BF4D-4E8F-8EC3-4906E36CE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904573" y="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  <a:gd name="connsiteX0" fmla="*/ 2532276 w 5963231"/>
              <a:gd name="connsiteY0" fmla="*/ 6861910 h 6861910"/>
              <a:gd name="connsiteX1" fmla="*/ 0 w 5963231"/>
              <a:gd name="connsiteY1" fmla="*/ 6858000 h 6861910"/>
              <a:gd name="connsiteX2" fmla="*/ 0 w 5963231"/>
              <a:gd name="connsiteY2" fmla="*/ 0 h 6861910"/>
              <a:gd name="connsiteX3" fmla="*/ 2532276 w 5963231"/>
              <a:gd name="connsiteY3" fmla="*/ 0 h 6861910"/>
              <a:gd name="connsiteX4" fmla="*/ 2547568 w 5963231"/>
              <a:gd name="connsiteY4" fmla="*/ 0 h 6861910"/>
              <a:gd name="connsiteX5" fmla="*/ 2547568 w 5963231"/>
              <a:gd name="connsiteY5" fmla="*/ 387 h 6861910"/>
              <a:gd name="connsiteX6" fmla="*/ 2708832 w 5963231"/>
              <a:gd name="connsiteY6" fmla="*/ 4464 h 6861910"/>
              <a:gd name="connsiteX7" fmla="*/ 5963231 w 5963231"/>
              <a:gd name="connsiteY7" fmla="*/ 3430955 h 6861910"/>
              <a:gd name="connsiteX8" fmla="*/ 2532276 w 5963231"/>
              <a:gd name="connsiteY8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538" y="685800"/>
            <a:ext cx="3780074" cy="54911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process of reading data from a database. In this stage, the data is collected, often from multiple and different types of sources.</a:t>
            </a:r>
          </a:p>
          <a:p>
            <a:pPr marL="0" indent="0">
              <a:buNone/>
            </a:pPr>
            <a:r>
              <a:rPr lang="en-US" dirty="0"/>
              <a:t>The next few slides show the steps on how extract data.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56B073F-3444-4E1B-86EA-1B7D5D786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7" r="49015"/>
          <a:stretch/>
        </p:blipFill>
        <p:spPr>
          <a:xfrm>
            <a:off x="8855996" y="-8467"/>
            <a:ext cx="3338900" cy="68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1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9DB5D3-4B63-4FD1-BA37-8EBACA587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58C06-3C04-49E5-ADC2-F87376A58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8" y="0"/>
            <a:ext cx="7875323" cy="685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4F8B04-08DD-4011-96EC-6196277E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8624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73911-94EA-4BC6-A678-B9B68084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2952465" cy="548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 1: Find Relevant Data Sources</a:t>
            </a: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068666C8-2303-425E-AD7D-7978AF7FA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904573" y="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  <a:gd name="connsiteX0" fmla="*/ 2532276 w 5963231"/>
              <a:gd name="connsiteY0" fmla="*/ 6861910 h 6861910"/>
              <a:gd name="connsiteX1" fmla="*/ 0 w 5963231"/>
              <a:gd name="connsiteY1" fmla="*/ 6858000 h 6861910"/>
              <a:gd name="connsiteX2" fmla="*/ 0 w 5963231"/>
              <a:gd name="connsiteY2" fmla="*/ 0 h 6861910"/>
              <a:gd name="connsiteX3" fmla="*/ 2532276 w 5963231"/>
              <a:gd name="connsiteY3" fmla="*/ 0 h 6861910"/>
              <a:gd name="connsiteX4" fmla="*/ 2547568 w 5963231"/>
              <a:gd name="connsiteY4" fmla="*/ 0 h 6861910"/>
              <a:gd name="connsiteX5" fmla="*/ 2547568 w 5963231"/>
              <a:gd name="connsiteY5" fmla="*/ 387 h 6861910"/>
              <a:gd name="connsiteX6" fmla="*/ 2708832 w 5963231"/>
              <a:gd name="connsiteY6" fmla="*/ 4464 h 6861910"/>
              <a:gd name="connsiteX7" fmla="*/ 5963231 w 5963231"/>
              <a:gd name="connsiteY7" fmla="*/ 3430955 h 6861910"/>
              <a:gd name="connsiteX8" fmla="*/ 2532276 w 5963231"/>
              <a:gd name="connsiteY8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C60054-A2CF-43FA-8459-0F263B4B5A8E}"/>
              </a:ext>
            </a:extLst>
          </p:cNvPr>
          <p:cNvSpPr/>
          <p:nvPr/>
        </p:nvSpPr>
        <p:spPr>
          <a:xfrm>
            <a:off x="7976638" y="2860590"/>
            <a:ext cx="1524513" cy="638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Datasets</a:t>
            </a:r>
            <a:endParaRPr lang="en-CA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5BCC27-733B-4DB1-BFB7-2103BB5C0873}"/>
              </a:ext>
            </a:extLst>
          </p:cNvPr>
          <p:cNvSpPr/>
          <p:nvPr/>
        </p:nvSpPr>
        <p:spPr>
          <a:xfrm>
            <a:off x="5931312" y="2011524"/>
            <a:ext cx="1509834" cy="8939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1FC745-6828-4301-8805-D03F3888183C}"/>
              </a:ext>
            </a:extLst>
          </p:cNvPr>
          <p:cNvSpPr/>
          <p:nvPr/>
        </p:nvSpPr>
        <p:spPr>
          <a:xfrm>
            <a:off x="5931312" y="3734908"/>
            <a:ext cx="1545223" cy="87508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29383-9238-4FC8-AAC2-954BF841018F}"/>
              </a:ext>
            </a:extLst>
          </p:cNvPr>
          <p:cNvSpPr/>
          <p:nvPr/>
        </p:nvSpPr>
        <p:spPr>
          <a:xfrm>
            <a:off x="10037554" y="3734908"/>
            <a:ext cx="1545223" cy="8798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E2A7BD-07A9-4B87-A744-D8908E965866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476535" y="3498971"/>
            <a:ext cx="496234" cy="67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8C592-2BE9-461F-85EF-6EA059C83884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441146" y="2458484"/>
            <a:ext cx="531623" cy="40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544CF2-EF8E-47D0-AF44-ECE204E12109}"/>
              </a:ext>
            </a:extLst>
          </p:cNvPr>
          <p:cNvCxnSpPr>
            <a:cxnSpLocks/>
          </p:cNvCxnSpPr>
          <p:nvPr/>
        </p:nvCxnSpPr>
        <p:spPr>
          <a:xfrm flipH="1">
            <a:off x="9500931" y="2470145"/>
            <a:ext cx="541214" cy="41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7D6E78-D2EC-4544-8122-AE9719D89EA6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17992" y="3498973"/>
            <a:ext cx="519562" cy="67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219F525-70C5-44AB-808E-A04B3C958E2C}"/>
              </a:ext>
            </a:extLst>
          </p:cNvPr>
          <p:cNvSpPr/>
          <p:nvPr/>
        </p:nvSpPr>
        <p:spPr>
          <a:xfrm>
            <a:off x="7961229" y="1259424"/>
            <a:ext cx="1545223" cy="8798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Kaggle</a:t>
            </a:r>
            <a:endParaRPr lang="en-CA" sz="13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15A6-0B32-4813-B7D2-759D84AED92D}"/>
              </a:ext>
            </a:extLst>
          </p:cNvPr>
          <p:cNvSpPr/>
          <p:nvPr/>
        </p:nvSpPr>
        <p:spPr>
          <a:xfrm>
            <a:off x="10037177" y="2011524"/>
            <a:ext cx="1545223" cy="8798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Wikipedia</a:t>
            </a:r>
            <a:endParaRPr lang="en-CA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562717-4DA2-48A8-89A0-210EF5DC2CAA}"/>
              </a:ext>
            </a:extLst>
          </p:cNvPr>
          <p:cNvCxnSpPr>
            <a:stCxn id="24" idx="4"/>
            <a:endCxn id="16" idx="0"/>
          </p:cNvCxnSpPr>
          <p:nvPr/>
        </p:nvCxnSpPr>
        <p:spPr>
          <a:xfrm>
            <a:off x="8733841" y="2139294"/>
            <a:ext cx="5054" cy="72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DC746-991E-4F92-9783-2BC0DD65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2984390" cy="54864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 2:  Decide Which Datasets to Use</a:t>
            </a:r>
            <a:endParaRPr lang="en-CA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4158F40-8823-4CD2-83ED-DCA243F6B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11290"/>
              </p:ext>
            </p:extLst>
          </p:nvPr>
        </p:nvGraphicFramePr>
        <p:xfrm>
          <a:off x="4935705" y="1330914"/>
          <a:ext cx="6799946" cy="382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4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1BB-7A4D-478A-A61E-D63EEC5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 Determine Relationship of 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76A1-E0CA-4EAF-AA2F-FA4E54B1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74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277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9606186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RegularSeedLeftStep">
      <a:dk1>
        <a:srgbClr val="000000"/>
      </a:dk1>
      <a:lt1>
        <a:srgbClr val="FFFFFF"/>
      </a:lt1>
      <a:dk2>
        <a:srgbClr val="1C2731"/>
      </a:dk2>
      <a:lt2>
        <a:srgbClr val="F2F3F0"/>
      </a:lt2>
      <a:accent1>
        <a:srgbClr val="704DC3"/>
      </a:accent1>
      <a:accent2>
        <a:srgbClr val="3F4DB3"/>
      </a:accent2>
      <a:accent3>
        <a:srgbClr val="4D8CC3"/>
      </a:accent3>
      <a:accent4>
        <a:srgbClr val="3BACB1"/>
      </a:accent4>
      <a:accent5>
        <a:srgbClr val="4CC196"/>
      </a:accent5>
      <a:accent6>
        <a:srgbClr val="3BB154"/>
      </a:accent6>
      <a:hlink>
        <a:srgbClr val="799732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Nova Light</vt:lpstr>
      <vt:lpstr>Elephant</vt:lpstr>
      <vt:lpstr>ModOverlayVTI</vt:lpstr>
      <vt:lpstr>ETL Project – Sugar Analysis</vt:lpstr>
      <vt:lpstr>Agenda</vt:lpstr>
      <vt:lpstr>What does ETL stand for?</vt:lpstr>
      <vt:lpstr>Extraction </vt:lpstr>
      <vt:lpstr>Step 1: Find Relevant Data Sources</vt:lpstr>
      <vt:lpstr>Step 2:  Decide Which Datasets to Use</vt:lpstr>
      <vt:lpstr>Step 3:  Determine Relationship of Datasets</vt:lpstr>
      <vt:lpstr>Transform</vt:lpstr>
      <vt:lpstr>Load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– Sugar Analysis</dc:title>
  <dc:creator>Cecilia Leung</dc:creator>
  <cp:lastModifiedBy>Cecilia Leung</cp:lastModifiedBy>
  <cp:revision>2</cp:revision>
  <dcterms:created xsi:type="dcterms:W3CDTF">2020-12-15T02:48:17Z</dcterms:created>
  <dcterms:modified xsi:type="dcterms:W3CDTF">2020-12-15T02:56:24Z</dcterms:modified>
</cp:coreProperties>
</file>