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66" r:id="rId13"/>
    <p:sldId id="280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6" d="100"/>
          <a:sy n="106" d="100"/>
        </p:scale>
        <p:origin x="-276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E16B-FA83-B84F-B712-C12C527A486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C83B-D2AE-9C4C-AA55-D24B2361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2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E16B-FA83-B84F-B712-C12C527A486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C83B-D2AE-9C4C-AA55-D24B2361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9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E16B-FA83-B84F-B712-C12C527A486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C83B-D2AE-9C4C-AA55-D24B2361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5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E16B-FA83-B84F-B712-C12C527A486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C83B-D2AE-9C4C-AA55-D24B2361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1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E16B-FA83-B84F-B712-C12C527A486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C83B-D2AE-9C4C-AA55-D24B2361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8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E16B-FA83-B84F-B712-C12C527A486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C83B-D2AE-9C4C-AA55-D24B2361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1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E16B-FA83-B84F-B712-C12C527A486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C83B-D2AE-9C4C-AA55-D24B2361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E16B-FA83-B84F-B712-C12C527A486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C83B-D2AE-9C4C-AA55-D24B2361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7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E16B-FA83-B84F-B712-C12C527A486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C83B-D2AE-9C4C-AA55-D24B2361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4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E16B-FA83-B84F-B712-C12C527A486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C83B-D2AE-9C4C-AA55-D24B2361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9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E16B-FA83-B84F-B712-C12C527A486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C83B-D2AE-9C4C-AA55-D24B2361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7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0E16B-FA83-B84F-B712-C12C527A486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6C83B-D2AE-9C4C-AA55-D24B2361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09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79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ifor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39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49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99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24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5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12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10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87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2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4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61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13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62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05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48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4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9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new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1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7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3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new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3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04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42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0</Words>
  <Application>Microsoft Office PowerPoint</Application>
  <PresentationFormat>Skjermfremvisning (4:3)</PresentationFormat>
  <Paragraphs>0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25</vt:i4>
      </vt:variant>
    </vt:vector>
  </HeadingPairs>
  <TitlesOfParts>
    <vt:vector size="26" baseType="lpstr">
      <vt:lpstr>Office Theme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Morten Kjøs Utengen</dc:creator>
  <cp:lastModifiedBy>Ellen Dokken</cp:lastModifiedBy>
  <cp:revision>4</cp:revision>
  <dcterms:created xsi:type="dcterms:W3CDTF">2013-11-11T09:34:01Z</dcterms:created>
  <dcterms:modified xsi:type="dcterms:W3CDTF">2013-12-13T14:41:15Z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620135169</vt:i4>
  </property>
  <property fmtid="{D5CDD505-2E9C-101B-9397-08002B2CF9AE}" pid="3" name="_NewReviewCycle">
    <vt:lpwstr/>
  </property>
  <property fmtid="{D5CDD505-2E9C-101B-9397-08002B2CF9AE}" pid="4" name="_EmailSubject">
    <vt:lpwstr>Siste versjon webmanual</vt:lpwstr>
  </property>
  <property fmtid="{D5CDD505-2E9C-101B-9397-08002B2CF9AE}" pid="5" name="_AuthorEmail">
    <vt:lpwstr>Ellen.Dokken@storebrand.no</vt:lpwstr>
  </property>
  <property fmtid="{D5CDD505-2E9C-101B-9397-08002B2CF9AE}" pid="6" name="_AuthorEmailDisplayName">
    <vt:lpwstr>Dokken, Ellen</vt:lpwstr>
  </property>
</Properties>
</file>