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62" r:id="rId4"/>
    <p:sldId id="274" r:id="rId5"/>
    <p:sldId id="275" r:id="rId6"/>
    <p:sldId id="276" r:id="rId7"/>
    <p:sldId id="277" r:id="rId8"/>
    <p:sldId id="266" r:id="rId9"/>
    <p:sldId id="283" r:id="rId10"/>
    <p:sldId id="285" r:id="rId11"/>
    <p:sldId id="286" r:id="rId12"/>
    <p:sldId id="287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5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E2FE596C-AF90-4FC3-8099-DC5B17BD6CD3}"/>
    <pc:docChg chg="undo custSel modSld">
      <pc:chgData name="Adriano Borgatto" userId="e50a874dfa6d3f1a" providerId="LiveId" clId="{E2FE596C-AF90-4FC3-8099-DC5B17BD6CD3}" dt="2022-08-30T22:03:30.784" v="4" actId="20577"/>
      <pc:docMkLst>
        <pc:docMk/>
      </pc:docMkLst>
      <pc:sldChg chg="modSp mod">
        <pc:chgData name="Adriano Borgatto" userId="e50a874dfa6d3f1a" providerId="LiveId" clId="{E2FE596C-AF90-4FC3-8099-DC5B17BD6CD3}" dt="2022-08-30T22:03:30.784" v="4" actId="20577"/>
        <pc:sldMkLst>
          <pc:docMk/>
          <pc:sldMk cId="1288414063" sldId="284"/>
        </pc:sldMkLst>
      </pc:sldChg>
    </pc:docChg>
  </pc:docChgLst>
  <pc:docChgLst>
    <pc:chgData name="Adriano Borgatto" userId="e50a874dfa6d3f1a" providerId="LiveId" clId="{0DCAF3DA-BBB2-455F-B7BD-837F7B809F3F}"/>
    <pc:docChg chg="modSld">
      <pc:chgData name="Adriano Borgatto" userId="e50a874dfa6d3f1a" providerId="LiveId" clId="{0DCAF3DA-BBB2-455F-B7BD-837F7B809F3F}" dt="2024-08-27T13:47:37.374" v="2" actId="20577"/>
      <pc:docMkLst>
        <pc:docMk/>
      </pc:docMkLst>
      <pc:sldChg chg="modSp mod">
        <pc:chgData name="Adriano Borgatto" userId="e50a874dfa6d3f1a" providerId="LiveId" clId="{0DCAF3DA-BBB2-455F-B7BD-837F7B809F3F}" dt="2024-08-27T13:47:37.374" v="2" actId="20577"/>
        <pc:sldMkLst>
          <pc:docMk/>
          <pc:sldMk cId="3109143106" sldId="288"/>
        </pc:sldMkLst>
      </pc:sldChg>
    </pc:docChg>
  </pc:docChgLst>
  <pc:docChgLst>
    <pc:chgData name="Adriano Borgatto" userId="e50a874dfa6d3f1a" providerId="LiveId" clId="{BE482CCC-2F4F-4769-A8CC-B1121F036096}"/>
    <pc:docChg chg="modSld">
      <pc:chgData name="Adriano Borgatto" userId="e50a874dfa6d3f1a" providerId="LiveId" clId="{BE482CCC-2F4F-4769-A8CC-B1121F036096}" dt="2022-08-30T13:24:09.908" v="0" actId="1076"/>
      <pc:docMkLst>
        <pc:docMk/>
      </pc:docMkLst>
      <pc:sldChg chg="modSp mod">
        <pc:chgData name="Adriano Borgatto" userId="e50a874dfa6d3f1a" providerId="LiveId" clId="{BE482CCC-2F4F-4769-A8CC-B1121F036096}" dt="2022-08-30T13:24:09.908" v="0" actId="1076"/>
        <pc:sldMkLst>
          <pc:docMk/>
          <pc:sldMk cId="3812839570" sldId="271"/>
        </pc:sldMkLst>
      </pc:sldChg>
    </pc:docChg>
  </pc:docChgLst>
  <pc:docChgLst>
    <pc:chgData name="Adriano Borgatto" userId="e50a874dfa6d3f1a" providerId="LiveId" clId="{DC72E86D-59C4-403A-B0CA-69C5C44AC3A5}"/>
    <pc:docChg chg="modSld">
      <pc:chgData name="Adriano Borgatto" userId="e50a874dfa6d3f1a" providerId="LiveId" clId="{DC72E86D-59C4-403A-B0CA-69C5C44AC3A5}" dt="2023-08-07T11:58:51.756" v="2"/>
      <pc:docMkLst>
        <pc:docMk/>
      </pc:docMkLst>
      <pc:sldChg chg="modSp mod">
        <pc:chgData name="Adriano Borgatto" userId="e50a874dfa6d3f1a" providerId="LiveId" clId="{DC72E86D-59C4-403A-B0CA-69C5C44AC3A5}" dt="2023-08-07T11:58:51.756" v="2"/>
        <pc:sldMkLst>
          <pc:docMk/>
          <pc:sldMk cId="3109143106" sldId="288"/>
        </pc:sldMkLst>
      </pc:sldChg>
    </pc:docChg>
  </pc:docChgLst>
  <pc:docChgLst>
    <pc:chgData name="Adriano Borgatto" userId="e50a874dfa6d3f1a" providerId="LiveId" clId="{C53D82EC-B548-4051-900F-E1BDAA5914D5}"/>
    <pc:docChg chg="modSld">
      <pc:chgData name="Adriano Borgatto" userId="e50a874dfa6d3f1a" providerId="LiveId" clId="{C53D82EC-B548-4051-900F-E1BDAA5914D5}" dt="2025-03-11T17:21:02.549" v="2" actId="20577"/>
      <pc:docMkLst>
        <pc:docMk/>
      </pc:docMkLst>
      <pc:sldChg chg="modSp mod">
        <pc:chgData name="Adriano Borgatto" userId="e50a874dfa6d3f1a" providerId="LiveId" clId="{C53D82EC-B548-4051-900F-E1BDAA5914D5}" dt="2025-03-11T17:21:02.549" v="2" actId="20577"/>
        <pc:sldMkLst>
          <pc:docMk/>
          <pc:sldMk cId="3109143106" sldId="288"/>
        </pc:sldMkLst>
        <pc:spChg chg="mod">
          <ac:chgData name="Adriano Borgatto" userId="e50a874dfa6d3f1a" providerId="LiveId" clId="{C53D82EC-B548-4051-900F-E1BDAA5914D5}" dt="2025-03-11T17:21:02.549" v="2" actId="20577"/>
          <ac:spMkLst>
            <pc:docMk/>
            <pc:sldMk cId="3109143106" sldId="288"/>
            <ac:spMk id="5" creationId="{983D5FC6-8D8C-4D13-9219-D9313D699271}"/>
          </ac:spMkLst>
        </pc:spChg>
      </pc:sldChg>
    </pc:docChg>
  </pc:docChgLst>
  <pc:docChgLst>
    <pc:chgData name="Adriano Borgatto" userId="e50a874dfa6d3f1a" providerId="LiveId" clId="{FE43AA73-5274-4939-8B15-31DAB54BC1FB}"/>
    <pc:docChg chg="undo custSel delSld modSld">
      <pc:chgData name="Adriano Borgatto" userId="e50a874dfa6d3f1a" providerId="LiveId" clId="{FE43AA73-5274-4939-8B15-31DAB54BC1FB}" dt="2024-03-12T17:23:58.990" v="34" actId="20577"/>
      <pc:docMkLst>
        <pc:docMk/>
      </pc:docMkLst>
      <pc:sldChg chg="del">
        <pc:chgData name="Adriano Borgatto" userId="e50a874dfa6d3f1a" providerId="LiveId" clId="{FE43AA73-5274-4939-8B15-31DAB54BC1FB}" dt="2024-03-11T18:22:11.242" v="28" actId="2696"/>
        <pc:sldMkLst>
          <pc:docMk/>
          <pc:sldMk cId="3812839570" sldId="271"/>
        </pc:sldMkLst>
      </pc:sldChg>
      <pc:sldChg chg="modSp mod">
        <pc:chgData name="Adriano Borgatto" userId="e50a874dfa6d3f1a" providerId="LiveId" clId="{FE43AA73-5274-4939-8B15-31DAB54BC1FB}" dt="2024-03-11T13:30:58.071" v="9" actId="6549"/>
        <pc:sldMkLst>
          <pc:docMk/>
          <pc:sldMk cId="307280979" sldId="283"/>
        </pc:sldMkLst>
      </pc:sldChg>
      <pc:sldChg chg="del">
        <pc:chgData name="Adriano Borgatto" userId="e50a874dfa6d3f1a" providerId="LiveId" clId="{FE43AA73-5274-4939-8B15-31DAB54BC1FB}" dt="2024-03-11T13:30:30.844" v="0" actId="2696"/>
        <pc:sldMkLst>
          <pc:docMk/>
          <pc:sldMk cId="1288414063" sldId="284"/>
        </pc:sldMkLst>
      </pc:sldChg>
      <pc:sldChg chg="modSp mod">
        <pc:chgData name="Adriano Borgatto" userId="e50a874dfa6d3f1a" providerId="LiveId" clId="{FE43AA73-5274-4939-8B15-31DAB54BC1FB}" dt="2024-03-11T13:31:05.612" v="11" actId="6549"/>
        <pc:sldMkLst>
          <pc:docMk/>
          <pc:sldMk cId="759730673" sldId="285"/>
        </pc:sldMkLst>
      </pc:sldChg>
      <pc:sldChg chg="modSp mod">
        <pc:chgData name="Adriano Borgatto" userId="e50a874dfa6d3f1a" providerId="LiveId" clId="{FE43AA73-5274-4939-8B15-31DAB54BC1FB}" dt="2024-03-11T13:32:24.105" v="16" actId="20577"/>
        <pc:sldMkLst>
          <pc:docMk/>
          <pc:sldMk cId="2869963994" sldId="286"/>
        </pc:sldMkLst>
      </pc:sldChg>
      <pc:sldChg chg="modSp mod">
        <pc:chgData name="Adriano Borgatto" userId="e50a874dfa6d3f1a" providerId="LiveId" clId="{FE43AA73-5274-4939-8B15-31DAB54BC1FB}" dt="2024-03-12T17:23:58.990" v="34" actId="20577"/>
        <pc:sldMkLst>
          <pc:docMk/>
          <pc:sldMk cId="1610072410" sldId="287"/>
        </pc:sldMkLst>
      </pc:sldChg>
      <pc:sldChg chg="modSp mod">
        <pc:chgData name="Adriano Borgatto" userId="e50a874dfa6d3f1a" providerId="LiveId" clId="{FE43AA73-5274-4939-8B15-31DAB54BC1FB}" dt="2024-03-11T18:21:50.161" v="27" actId="6549"/>
        <pc:sldMkLst>
          <pc:docMk/>
          <pc:sldMk cId="3109143106" sldId="288"/>
        </pc:sldMkLst>
      </pc:sldChg>
    </pc:docChg>
  </pc:docChgLst>
  <pc:docChgLst>
    <pc:chgData name="Adriano Borgatto" userId="e50a874dfa6d3f1a" providerId="LiveId" clId="{1D29EA3A-046E-463C-A5FC-FB20FD40D11A}"/>
    <pc:docChg chg="custSel delSld modSld">
      <pc:chgData name="Adriano Borgatto" userId="e50a874dfa6d3f1a" providerId="LiveId" clId="{1D29EA3A-046E-463C-A5FC-FB20FD40D11A}" dt="2022-03-25T10:44:00.222" v="50" actId="20577"/>
      <pc:docMkLst>
        <pc:docMk/>
      </pc:docMkLst>
      <pc:sldChg chg="delSp mod">
        <pc:chgData name="Adriano Borgatto" userId="e50a874dfa6d3f1a" providerId="LiveId" clId="{1D29EA3A-046E-463C-A5FC-FB20FD40D11A}" dt="2022-03-25T10:30:56.906" v="0" actId="478"/>
        <pc:sldMkLst>
          <pc:docMk/>
          <pc:sldMk cId="1031884832" sldId="256"/>
        </pc:sldMkLst>
      </pc:sldChg>
      <pc:sldChg chg="modSp mod">
        <pc:chgData name="Adriano Borgatto" userId="e50a874dfa6d3f1a" providerId="LiveId" clId="{1D29EA3A-046E-463C-A5FC-FB20FD40D11A}" dt="2022-03-25T10:31:20.427" v="1" actId="6549"/>
        <pc:sldMkLst>
          <pc:docMk/>
          <pc:sldMk cId="3362724979" sldId="258"/>
        </pc:sldMkLst>
      </pc:sldChg>
      <pc:sldChg chg="del">
        <pc:chgData name="Adriano Borgatto" userId="e50a874dfa6d3f1a" providerId="LiveId" clId="{1D29EA3A-046E-463C-A5FC-FB20FD40D11A}" dt="2022-03-25T10:31:44.809" v="2" actId="47"/>
        <pc:sldMkLst>
          <pc:docMk/>
          <pc:sldMk cId="1533300596" sldId="259"/>
        </pc:sldMkLst>
      </pc:sldChg>
      <pc:sldChg chg="del">
        <pc:chgData name="Adriano Borgatto" userId="e50a874dfa6d3f1a" providerId="LiveId" clId="{1D29EA3A-046E-463C-A5FC-FB20FD40D11A}" dt="2022-03-25T10:31:46.694" v="3" actId="47"/>
        <pc:sldMkLst>
          <pc:docMk/>
          <pc:sldMk cId="455145166" sldId="260"/>
        </pc:sldMkLst>
      </pc:sldChg>
      <pc:sldChg chg="del">
        <pc:chgData name="Adriano Borgatto" userId="e50a874dfa6d3f1a" providerId="LiveId" clId="{1D29EA3A-046E-463C-A5FC-FB20FD40D11A}" dt="2022-03-25T10:31:49.109" v="4" actId="47"/>
        <pc:sldMkLst>
          <pc:docMk/>
          <pc:sldMk cId="182303445" sldId="261"/>
        </pc:sldMkLst>
      </pc:sldChg>
      <pc:sldChg chg="del">
        <pc:chgData name="Adriano Borgatto" userId="e50a874dfa6d3f1a" providerId="LiveId" clId="{1D29EA3A-046E-463C-A5FC-FB20FD40D11A}" dt="2022-03-25T10:32:59.073" v="5" actId="47"/>
        <pc:sldMkLst>
          <pc:docMk/>
          <pc:sldMk cId="1450343707" sldId="263"/>
        </pc:sldMkLst>
      </pc:sldChg>
      <pc:sldChg chg="modSp mod">
        <pc:chgData name="Adriano Borgatto" userId="e50a874dfa6d3f1a" providerId="LiveId" clId="{1D29EA3A-046E-463C-A5FC-FB20FD40D11A}" dt="2022-03-25T10:44:00.222" v="50" actId="20577"/>
        <pc:sldMkLst>
          <pc:docMk/>
          <pc:sldMk cId="3297969291" sldId="268"/>
        </pc:sldMkLst>
      </pc:sldChg>
      <pc:sldChg chg="delSp modSp mod">
        <pc:chgData name="Adriano Borgatto" userId="e50a874dfa6d3f1a" providerId="LiveId" clId="{1D29EA3A-046E-463C-A5FC-FB20FD40D11A}" dt="2022-03-25T10:38:15.660" v="39" actId="1036"/>
        <pc:sldMkLst>
          <pc:docMk/>
          <pc:sldMk cId="3812839570" sldId="271"/>
        </pc:sldMkLst>
      </pc:sldChg>
      <pc:sldChg chg="del">
        <pc:chgData name="Adriano Borgatto" userId="e50a874dfa6d3f1a" providerId="LiveId" clId="{1D29EA3A-046E-463C-A5FC-FB20FD40D11A}" dt="2022-03-25T10:38:26.435" v="40" actId="47"/>
        <pc:sldMkLst>
          <pc:docMk/>
          <pc:sldMk cId="938374888" sldId="272"/>
        </pc:sldMkLst>
      </pc:sldChg>
      <pc:sldChg chg="del">
        <pc:chgData name="Adriano Borgatto" userId="e50a874dfa6d3f1a" providerId="LiveId" clId="{1D29EA3A-046E-463C-A5FC-FB20FD40D11A}" dt="2022-03-25T10:38:28.179" v="41" actId="47"/>
        <pc:sldMkLst>
          <pc:docMk/>
          <pc:sldMk cId="1929425959" sldId="273"/>
        </pc:sldMkLst>
      </pc:sldChg>
      <pc:sldChg chg="del">
        <pc:chgData name="Adriano Borgatto" userId="e50a874dfa6d3f1a" providerId="LiveId" clId="{1D29EA3A-046E-463C-A5FC-FB20FD40D11A}" dt="2022-03-25T10:38:32.160" v="42" actId="47"/>
        <pc:sldMkLst>
          <pc:docMk/>
          <pc:sldMk cId="2870327800" sldId="278"/>
        </pc:sldMkLst>
      </pc:sldChg>
      <pc:sldChg chg="del">
        <pc:chgData name="Adriano Borgatto" userId="e50a874dfa6d3f1a" providerId="LiveId" clId="{1D29EA3A-046E-463C-A5FC-FB20FD40D11A}" dt="2022-03-25T10:38:40.048" v="44" actId="47"/>
        <pc:sldMkLst>
          <pc:docMk/>
          <pc:sldMk cId="1968100063" sldId="279"/>
        </pc:sldMkLst>
      </pc:sldChg>
      <pc:sldChg chg="del">
        <pc:chgData name="Adriano Borgatto" userId="e50a874dfa6d3f1a" providerId="LiveId" clId="{1D29EA3A-046E-463C-A5FC-FB20FD40D11A}" dt="2022-03-25T10:38:43.794" v="45" actId="47"/>
        <pc:sldMkLst>
          <pc:docMk/>
          <pc:sldMk cId="4206953502" sldId="280"/>
        </pc:sldMkLst>
      </pc:sldChg>
      <pc:sldChg chg="del">
        <pc:chgData name="Adriano Borgatto" userId="e50a874dfa6d3f1a" providerId="LiveId" clId="{1D29EA3A-046E-463C-A5FC-FB20FD40D11A}" dt="2022-03-25T10:38:47.485" v="46" actId="47"/>
        <pc:sldMkLst>
          <pc:docMk/>
          <pc:sldMk cId="3720251956" sldId="281"/>
        </pc:sldMkLst>
      </pc:sldChg>
      <pc:sldChg chg="del">
        <pc:chgData name="Adriano Borgatto" userId="e50a874dfa6d3f1a" providerId="LiveId" clId="{1D29EA3A-046E-463C-A5FC-FB20FD40D11A}" dt="2022-03-25T10:38:35.929" v="43" actId="47"/>
        <pc:sldMkLst>
          <pc:docMk/>
          <pc:sldMk cId="3099984432" sldId="282"/>
        </pc:sldMkLst>
      </pc:sldChg>
      <pc:sldChg chg="modSp mod">
        <pc:chgData name="Adriano Borgatto" userId="e50a874dfa6d3f1a" providerId="LiveId" clId="{1D29EA3A-046E-463C-A5FC-FB20FD40D11A}" dt="2022-03-25T10:36:29.653" v="6" actId="114"/>
        <pc:sldMkLst>
          <pc:docMk/>
          <pc:sldMk cId="759730673" sldId="285"/>
        </pc:sldMkLst>
      </pc:sldChg>
    </pc:docChg>
  </pc:docChgLst>
  <pc:docChgLst>
    <pc:chgData name="Adriano Borgatto" userId="e50a874dfa6d3f1a" providerId="LiveId" clId="{8FF8A58F-AEA0-4A7A-9A9F-F9578C087332}"/>
    <pc:docChg chg="custSel addSld delSld modSld">
      <pc:chgData name="Adriano Borgatto" userId="e50a874dfa6d3f1a" providerId="LiveId" clId="{8FF8A58F-AEA0-4A7A-9A9F-F9578C087332}" dt="2022-04-07T17:19:54.997" v="143" actId="6549"/>
      <pc:docMkLst>
        <pc:docMk/>
      </pc:docMkLst>
      <pc:sldChg chg="addSp modSp mod">
        <pc:chgData name="Adriano Borgatto" userId="e50a874dfa6d3f1a" providerId="LiveId" clId="{8FF8A58F-AEA0-4A7A-9A9F-F9578C087332}" dt="2022-03-28T12:23:33.765" v="138" actId="114"/>
        <pc:sldMkLst>
          <pc:docMk/>
          <pc:sldMk cId="1031884832" sldId="256"/>
        </pc:sldMkLst>
      </pc:sldChg>
      <pc:sldChg chg="del">
        <pc:chgData name="Adriano Borgatto" userId="e50a874dfa6d3f1a" providerId="LiveId" clId="{8FF8A58F-AEA0-4A7A-9A9F-F9578C087332}" dt="2022-03-28T12:14:58.498" v="0" actId="2696"/>
        <pc:sldMkLst>
          <pc:docMk/>
          <pc:sldMk cId="3362724979" sldId="258"/>
        </pc:sldMkLst>
      </pc:sldChg>
      <pc:sldChg chg="del">
        <pc:chgData name="Adriano Borgatto" userId="e50a874dfa6d3f1a" providerId="LiveId" clId="{8FF8A58F-AEA0-4A7A-9A9F-F9578C087332}" dt="2022-04-07T17:17:53.659" v="142" actId="47"/>
        <pc:sldMkLst>
          <pc:docMk/>
          <pc:sldMk cId="3202519610" sldId="264"/>
        </pc:sldMkLst>
      </pc:sldChg>
      <pc:sldChg chg="del">
        <pc:chgData name="Adriano Borgatto" userId="e50a874dfa6d3f1a" providerId="LiveId" clId="{8FF8A58F-AEA0-4A7A-9A9F-F9578C087332}" dt="2022-03-28T12:15:30.678" v="1" actId="47"/>
        <pc:sldMkLst>
          <pc:docMk/>
          <pc:sldMk cId="3218431843" sldId="265"/>
        </pc:sldMkLst>
      </pc:sldChg>
      <pc:sldChg chg="modSp del mod">
        <pc:chgData name="Adriano Borgatto" userId="e50a874dfa6d3f1a" providerId="LiveId" clId="{8FF8A58F-AEA0-4A7A-9A9F-F9578C087332}" dt="2022-03-28T12:17:26.747" v="4" actId="47"/>
        <pc:sldMkLst>
          <pc:docMk/>
          <pc:sldMk cId="1498040860" sldId="267"/>
        </pc:sldMkLst>
      </pc:sldChg>
      <pc:sldChg chg="del">
        <pc:chgData name="Adriano Borgatto" userId="e50a874dfa6d3f1a" providerId="LiveId" clId="{8FF8A58F-AEA0-4A7A-9A9F-F9578C087332}" dt="2022-03-28T12:17:28.060" v="5" actId="47"/>
        <pc:sldMkLst>
          <pc:docMk/>
          <pc:sldMk cId="3297969291" sldId="268"/>
        </pc:sldMkLst>
      </pc:sldChg>
      <pc:sldChg chg="del">
        <pc:chgData name="Adriano Borgatto" userId="e50a874dfa6d3f1a" providerId="LiveId" clId="{8FF8A58F-AEA0-4A7A-9A9F-F9578C087332}" dt="2022-03-28T12:17:35.152" v="6" actId="47"/>
        <pc:sldMkLst>
          <pc:docMk/>
          <pc:sldMk cId="3412284069" sldId="269"/>
        </pc:sldMkLst>
      </pc:sldChg>
      <pc:sldChg chg="modSp mod">
        <pc:chgData name="Adriano Borgatto" userId="e50a874dfa6d3f1a" providerId="LiveId" clId="{8FF8A58F-AEA0-4A7A-9A9F-F9578C087332}" dt="2022-04-06T10:42:45.856" v="140"/>
        <pc:sldMkLst>
          <pc:docMk/>
          <pc:sldMk cId="3812839570" sldId="271"/>
        </pc:sldMkLst>
      </pc:sldChg>
      <pc:sldChg chg="addSp delSp modSp add mod">
        <pc:chgData name="Adriano Borgatto" userId="e50a874dfa6d3f1a" providerId="LiveId" clId="{8FF8A58F-AEA0-4A7A-9A9F-F9578C087332}" dt="2022-03-28T12:19:50.891" v="57" actId="20577"/>
        <pc:sldMkLst>
          <pc:docMk/>
          <pc:sldMk cId="1610072410" sldId="287"/>
        </pc:sldMkLst>
      </pc:sldChg>
      <pc:sldChg chg="addSp delSp modSp add mod">
        <pc:chgData name="Adriano Borgatto" userId="e50a874dfa6d3f1a" providerId="LiveId" clId="{8FF8A58F-AEA0-4A7A-9A9F-F9578C087332}" dt="2022-04-07T17:19:54.997" v="143" actId="6549"/>
        <pc:sldMkLst>
          <pc:docMk/>
          <pc:sldMk cId="3109143106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7715E41-309A-CA4A-A5DB-FE193E3E4637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62D33F1-B492-284F-BB75-7D20516F796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621872"/>
            <a:ext cx="8280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pt-BR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INTRODUÇÃO AO SOFTWARE R</a:t>
            </a:r>
            <a:endParaRPr lang="en-US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D0D2A8-588C-4560-9512-46D2A27CD036}"/>
              </a:ext>
            </a:extLst>
          </p:cNvPr>
          <p:cNvSpPr txBox="1"/>
          <p:nvPr/>
        </p:nvSpPr>
        <p:spPr>
          <a:xfrm>
            <a:off x="2864596" y="5145441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/>
              <a:t>Adriano Ferreti Borgatto</a:t>
            </a:r>
          </a:p>
        </p:txBody>
      </p:sp>
    </p:spTree>
    <p:extLst>
      <p:ext uri="{BB962C8B-B14F-4D97-AF65-F5344CB8AC3E}">
        <p14:creationId xmlns:p14="http://schemas.microsoft.com/office/powerpoint/2010/main" val="103188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344" y="1531089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A forma como os dados estão estruturados pode ser determinante para se conseguir realizar determinada análise. O objeto do tipo </a:t>
            </a:r>
            <a:r>
              <a:rPr lang="pt-BR" sz="2800" i="1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a melhor forma de armazenar os dados, pois ele pode conter vetores alfanuméricos e fatores.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800" dirty="0" err="1">
                <a:latin typeface="Arial" pitchFamily="34" charset="0"/>
                <a:cs typeface="Arial" pitchFamily="34" charset="0"/>
              </a:rPr>
              <a:t>df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data.frame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(idade, sexo1)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7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8344" y="1531089"/>
            <a:ext cx="8530856" cy="4976038"/>
          </a:xfrm>
        </p:spPr>
        <p:txBody>
          <a:bodyPr>
            <a:normAutofit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Listas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Objetos da classe lista são muito úteis, pois são estruturas capazes de conter objetos de diversos tipos de classes.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lista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list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(idade,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df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x)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6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Teste de Hipóteses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1359FB-40DC-4E17-9A2D-4F1E4AA81321}"/>
              </a:ext>
            </a:extLst>
          </p:cNvPr>
          <p:cNvSpPr txBox="1"/>
          <p:nvPr/>
        </p:nvSpPr>
        <p:spPr>
          <a:xfrm>
            <a:off x="251520" y="1519499"/>
            <a:ext cx="81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Exercício</a:t>
            </a:r>
            <a:r>
              <a:rPr lang="pt-BR" sz="2800" b="1" dirty="0"/>
              <a:t>:</a:t>
            </a:r>
            <a:r>
              <a:rPr lang="pt-BR" sz="2800" dirty="0"/>
              <a:t> </a:t>
            </a:r>
            <a:r>
              <a:rPr lang="pt-BR" sz="2800" i="1" dirty="0"/>
              <a:t>Teste de hipóteses para um grupo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DBC8A-2A7D-4C2A-A6C9-E2B943D17E2D}"/>
              </a:ext>
            </a:extLst>
          </p:cNvPr>
          <p:cNvSpPr txBox="1"/>
          <p:nvPr/>
        </p:nvSpPr>
        <p:spPr>
          <a:xfrm>
            <a:off x="251520" y="2145499"/>
            <a:ext cx="8712968" cy="452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pt-BR" sz="2400" dirty="0"/>
              <a:t>O tempo de reação do medicamento para cura da dor de cabeça apresenta distribuição Normal com média de 15 minutos. A nova fórmula foi lançada com o objetivo de diminuir o tempo médio de reação do novo medicamento.</a:t>
            </a:r>
          </a:p>
          <a:p>
            <a:pPr algn="just">
              <a:lnSpc>
                <a:spcPct val="110000"/>
              </a:lnSpc>
            </a:pPr>
            <a:r>
              <a:rPr lang="pt-BR" sz="2400" dirty="0"/>
              <a:t>Para o estudo utilizou-se uma amostra de 30 indivíduos que tomaram o novo medicamento e os resultados estão apresentados abaixo (em minutos). Teste ao nível de 5% de significância (</a:t>
            </a:r>
            <a:r>
              <a:rPr lang="pt-BR" sz="2400" dirty="0">
                <a:sym typeface="Symbol"/>
              </a:rPr>
              <a:t>=0,05) para verificar se o tempo médio de reação da nova fórmula do medicamento é menor que 15 minutos. </a:t>
            </a:r>
            <a:r>
              <a:rPr lang="pt-BR" sz="2400" i="1" dirty="0">
                <a:solidFill>
                  <a:srgbClr val="FF0000"/>
                </a:solidFill>
                <a:sym typeface="Symbol"/>
              </a:rPr>
              <a:t>(arquivo: Exercicio.csv)</a:t>
            </a:r>
            <a:endParaRPr lang="pt-BR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Teste de Hipóteses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1359FB-40DC-4E17-9A2D-4F1E4AA81321}"/>
              </a:ext>
            </a:extLst>
          </p:cNvPr>
          <p:cNvSpPr txBox="1"/>
          <p:nvPr/>
        </p:nvSpPr>
        <p:spPr>
          <a:xfrm>
            <a:off x="251520" y="1519499"/>
            <a:ext cx="8122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/>
              <a:t>Exercício</a:t>
            </a:r>
            <a:r>
              <a:rPr lang="pt-BR" sz="2800" b="1" dirty="0"/>
              <a:t>:</a:t>
            </a:r>
            <a:r>
              <a:rPr lang="pt-BR" sz="2800" dirty="0"/>
              <a:t> </a:t>
            </a:r>
            <a:r>
              <a:rPr lang="pt-BR" sz="2800" i="1" dirty="0"/>
              <a:t>Teste de hipóteses para um grupo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3D5FC6-8D8C-4D13-9219-D9313D699271}"/>
              </a:ext>
            </a:extLst>
          </p:cNvPr>
          <p:cNvSpPr txBox="1"/>
          <p:nvPr/>
        </p:nvSpPr>
        <p:spPr>
          <a:xfrm>
            <a:off x="251520" y="2658125"/>
            <a:ext cx="8496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dirty="0"/>
              <a:t># Sintaxe para o teste de hipótese para média de um grupo</a:t>
            </a:r>
          </a:p>
          <a:p>
            <a:endParaRPr lang="pt-BR" sz="2200" dirty="0"/>
          </a:p>
          <a:p>
            <a:r>
              <a:rPr lang="pt-BR" sz="2200" dirty="0"/>
              <a:t>Base = read</a:t>
            </a:r>
            <a:r>
              <a:rPr lang="pt-BR" sz="2200"/>
              <a:t>.csv2("</a:t>
            </a:r>
            <a:r>
              <a:rPr lang="pt-BR" sz="2200" dirty="0"/>
              <a:t>Exercicio.csv")</a:t>
            </a:r>
          </a:p>
          <a:p>
            <a:endParaRPr lang="pt-BR" sz="2200" dirty="0"/>
          </a:p>
          <a:p>
            <a:r>
              <a:rPr lang="pt-BR" sz="2200" dirty="0"/>
              <a:t>#t.test(x,alternative = c("</a:t>
            </a:r>
            <a:r>
              <a:rPr lang="pt-BR" sz="2200" dirty="0" err="1"/>
              <a:t>two.sided</a:t>
            </a:r>
            <a:r>
              <a:rPr lang="pt-BR" sz="2200" dirty="0"/>
              <a:t>", "</a:t>
            </a:r>
            <a:r>
              <a:rPr lang="pt-BR" sz="2200" dirty="0" err="1"/>
              <a:t>less</a:t>
            </a:r>
            <a:r>
              <a:rPr lang="pt-BR" sz="2200" dirty="0"/>
              <a:t>", "</a:t>
            </a:r>
            <a:r>
              <a:rPr lang="pt-BR" sz="2200" dirty="0" err="1"/>
              <a:t>greater</a:t>
            </a:r>
            <a:r>
              <a:rPr lang="pt-BR" sz="2200" dirty="0"/>
              <a:t>"), mu = 0)</a:t>
            </a:r>
          </a:p>
          <a:p>
            <a:r>
              <a:rPr lang="pt-BR" sz="2200" dirty="0"/>
              <a:t>#t.test(x,conf.level=.95)$conf.int</a:t>
            </a:r>
          </a:p>
        </p:txBody>
      </p:sp>
    </p:spTree>
    <p:extLst>
      <p:ext uri="{BB962C8B-B14F-4D97-AF65-F5344CB8AC3E}">
        <p14:creationId xmlns:p14="http://schemas.microsoft.com/office/powerpoint/2010/main" val="31091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Sobre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o “R” e “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Rs</a:t>
            </a:r>
            <a:r>
              <a:rPr lang="en-US" sz="3600" b="1" cap="none" dirty="0" err="1">
                <a:latin typeface="Arial" pitchFamily="34" charset="0"/>
                <a:cs typeface="Arial" pitchFamily="34" charset="0"/>
              </a:rPr>
              <a:t>tudio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 </a:t>
            </a:r>
            <a:r>
              <a:rPr lang="pt-PT" sz="2800" dirty="0">
                <a:latin typeface="Arial" pitchFamily="34" charset="0"/>
                <a:cs typeface="Arial" pitchFamily="34" charset="0"/>
              </a:rPr>
              <a:t>é um ambiente de software livre para análise gráfica e estatística. É de código aberto e, portanto, disponível gratuitamente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spcAft>
                <a:spcPts val="1200"/>
              </a:spcAft>
              <a:buFont typeface="Wingdings" charset="2"/>
              <a:buChar char="Ø"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O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RStudio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pode ser instalado no Windows, Mac e Linux.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114300" indent="0" algn="just">
              <a:spcAft>
                <a:spcPts val="1200"/>
              </a:spcAft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Janelas de trabalho do </a:t>
            </a:r>
            <a:r>
              <a:rPr lang="pt-BR" b="1" dirty="0" err="1">
                <a:latin typeface="Arial" pitchFamily="34" charset="0"/>
                <a:cs typeface="Arial" pitchFamily="34" charset="0"/>
              </a:rPr>
              <a:t>RS</a:t>
            </a:r>
            <a:r>
              <a:rPr lang="pt-BR" b="1" cap="none" dirty="0" err="1">
                <a:latin typeface="Arial" pitchFamily="34" charset="0"/>
                <a:cs typeface="Arial" pitchFamily="34" charset="0"/>
              </a:rPr>
              <a:t>tudio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"/>
          <a:stretch/>
        </p:blipFill>
        <p:spPr bwMode="auto">
          <a:xfrm>
            <a:off x="170110" y="2019850"/>
            <a:ext cx="8821479" cy="466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>
            <a:off x="2147777" y="1669325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 bwMode="auto">
          <a:xfrm>
            <a:off x="1305132" y="1329082"/>
            <a:ext cx="2635658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a Sintaxe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470310" y="3735665"/>
            <a:ext cx="584790" cy="2264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 bwMode="auto">
          <a:xfrm>
            <a:off x="1686922" y="3395422"/>
            <a:ext cx="275107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Resultados da Sintaxe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(Console)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5926030" y="1619698"/>
            <a:ext cx="467832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 bwMode="auto">
          <a:xfrm>
            <a:off x="4570428" y="1279455"/>
            <a:ext cx="3661579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que ficarão os arquivos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Gerados na sintaxe</a:t>
            </a:r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6159946" y="3537176"/>
            <a:ext cx="1438983" cy="1438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 bwMode="auto">
          <a:xfrm>
            <a:off x="6111330" y="3196933"/>
            <a:ext cx="298992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Janela com os 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pacotes, gráficos, ajuda,</a:t>
            </a:r>
          </a:p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Arquivos da pasta,...</a:t>
            </a:r>
          </a:p>
        </p:txBody>
      </p:sp>
    </p:spTree>
    <p:extLst>
      <p:ext uri="{BB962C8B-B14F-4D97-AF65-F5344CB8AC3E}">
        <p14:creationId xmlns:p14="http://schemas.microsoft.com/office/powerpoint/2010/main" val="317545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DIRECIONAR PARA A PASTA DE TRABALHO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8" b="52868"/>
          <a:stretch/>
        </p:blipFill>
        <p:spPr bwMode="auto">
          <a:xfrm>
            <a:off x="233916" y="1892596"/>
            <a:ext cx="6432698" cy="3232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 flipH="1" flipV="1">
            <a:off x="5834872" y="4072270"/>
            <a:ext cx="1487600" cy="12831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 bwMode="auto">
          <a:xfrm>
            <a:off x="5803619" y="5015176"/>
            <a:ext cx="2883181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aqui e selecione a pasta que estão localizados os arquivos</a:t>
            </a:r>
          </a:p>
        </p:txBody>
      </p:sp>
    </p:spTree>
    <p:extLst>
      <p:ext uri="{BB962C8B-B14F-4D97-AF65-F5344CB8AC3E}">
        <p14:creationId xmlns:p14="http://schemas.microsoft.com/office/powerpoint/2010/main" val="369028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5" t="11473" r="4681" b="28062"/>
          <a:stretch/>
        </p:blipFill>
        <p:spPr bwMode="auto">
          <a:xfrm>
            <a:off x="0" y="1447799"/>
            <a:ext cx="6613451" cy="41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ector de seta reta 9"/>
          <p:cNvCxnSpPr/>
          <p:nvPr/>
        </p:nvCxnSpPr>
        <p:spPr>
          <a:xfrm flipH="1">
            <a:off x="3351171" y="2367546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INSTALAR OS PACOTES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4102576" y="2215146"/>
            <a:ext cx="1823434" cy="141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 bwMode="auto">
          <a:xfrm>
            <a:off x="4189227" y="1707314"/>
            <a:ext cx="4167964" cy="707886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Packages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depois em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e digite o nome do pacote</a:t>
            </a:r>
          </a:p>
        </p:txBody>
      </p:sp>
    </p:spTree>
    <p:extLst>
      <p:ext uri="{BB962C8B-B14F-4D97-AF65-F5344CB8AC3E}">
        <p14:creationId xmlns:p14="http://schemas.microsoft.com/office/powerpoint/2010/main" val="57105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062" b="39690"/>
          <a:stretch/>
        </p:blipFill>
        <p:spPr bwMode="auto">
          <a:xfrm>
            <a:off x="726558" y="1680733"/>
            <a:ext cx="6096000" cy="358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LIMPAR ARQUIVOS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4444394" y="2286021"/>
            <a:ext cx="956930" cy="1135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 bwMode="auto">
          <a:xfrm>
            <a:off x="4593248" y="3421141"/>
            <a:ext cx="3285462" cy="40011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na “vassourinha”</a:t>
            </a:r>
          </a:p>
        </p:txBody>
      </p:sp>
    </p:spTree>
    <p:extLst>
      <p:ext uri="{BB962C8B-B14F-4D97-AF65-F5344CB8AC3E}">
        <p14:creationId xmlns:p14="http://schemas.microsoft.com/office/powerpoint/2010/main" val="49370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0" t="24806" r="2239" b="9767"/>
          <a:stretch/>
        </p:blipFill>
        <p:spPr bwMode="auto">
          <a:xfrm>
            <a:off x="1323759" y="1382213"/>
            <a:ext cx="5045150" cy="448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onector de seta reta 9"/>
          <p:cNvCxnSpPr/>
          <p:nvPr/>
        </p:nvCxnSpPr>
        <p:spPr>
          <a:xfrm flipH="1" flipV="1">
            <a:off x="3987209" y="2796363"/>
            <a:ext cx="2062718" cy="2317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Help das funções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5645888" y="3051544"/>
            <a:ext cx="1637415" cy="2247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 bwMode="auto">
          <a:xfrm>
            <a:off x="4657060" y="4790756"/>
            <a:ext cx="4167964" cy="1015663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Clique em “Help” e depois digite a função na 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lupinha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Por exemplo, “</a:t>
            </a:r>
            <a:r>
              <a:rPr lang="pt-BR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19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VARIÁVEIS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53384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&lt;- 2*3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x = 2*3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y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sqrt</a:t>
            </a: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(5)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 &lt;- </a:t>
            </a:r>
            <a:r>
              <a:rPr lang="pt-BR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y+x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pt-BR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z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r>
              <a:rPr lang="es-ES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x**2 + y**2</a:t>
            </a:r>
          </a:p>
          <a:p>
            <a:pPr>
              <a:buFont typeface="Wingdings" pitchFamily="2" charset="2"/>
              <a:buNone/>
            </a:pPr>
            <a:r>
              <a:rPr lang="es-ES" dirty="0" err="1">
                <a:latin typeface="Arial" pitchFamily="34" charset="0"/>
                <a:ea typeface="ＭＳ Ｐゴシック" pitchFamily="34" charset="-128"/>
                <a:cs typeface="Arial" pitchFamily="34" charset="0"/>
              </a:rPr>
              <a:t>xsq</a:t>
            </a:r>
            <a:endParaRPr lang="pt-BR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0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Estrutura de dados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57375"/>
            <a:ext cx="8229600" cy="4649751"/>
          </a:xfrm>
        </p:spPr>
        <p:txBody>
          <a:bodyPr>
            <a:normAutofit lnSpcReduction="10000"/>
          </a:bodyPr>
          <a:lstStyle/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Vetores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vetores como uma sequência de valores alfanuméricos.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idade &lt;- c(25, 32, 27, 33, 42, 21, 35, 45, 33, 25)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indent="-342900">
              <a:spcAft>
                <a:spcPts val="1200"/>
              </a:spcAft>
              <a:buFont typeface="Wingdings" pitchFamily="2" charset="2"/>
              <a:buChar char="Ø"/>
            </a:pPr>
            <a:r>
              <a:rPr lang="pt-BR" sz="28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Fatores</a:t>
            </a:r>
            <a:r>
              <a:rPr lang="pt-BR" sz="28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Podemos definir os fatores como uma sequência de valores, definido por níveis.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sexo &lt;- c("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Masc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", "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Fem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")</a:t>
            </a:r>
          </a:p>
          <a:p>
            <a:pPr marL="114300" indent="0">
              <a:buNone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sexo1 &lt;- </a:t>
            </a:r>
            <a:r>
              <a:rPr lang="pt-BR" sz="2800" dirty="0" err="1">
                <a:latin typeface="Arial" pitchFamily="34" charset="0"/>
                <a:cs typeface="Arial" pitchFamily="34" charset="0"/>
              </a:rPr>
              <a:t>as.factor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(sexo)</a:t>
            </a: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pt-BR" sz="280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0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1826</TotalTime>
  <Words>564</Words>
  <Application>Microsoft Office PowerPoint</Application>
  <PresentationFormat>Apresentação na tela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Century Gothic</vt:lpstr>
      <vt:lpstr>Symbol</vt:lpstr>
      <vt:lpstr>Wingdings</vt:lpstr>
      <vt:lpstr>Apothecary</vt:lpstr>
      <vt:lpstr>Apresentação do PowerPoint</vt:lpstr>
      <vt:lpstr>Sobre o “R” e “Rstudio”</vt:lpstr>
      <vt:lpstr>Janelas de trabalho do RStudio</vt:lpstr>
      <vt:lpstr>DIRECIONAR PARA A PASTA DE TRABALHO</vt:lpstr>
      <vt:lpstr>INSTALAR OS PACOTES</vt:lpstr>
      <vt:lpstr>LIMPAR ARQUIVOS</vt:lpstr>
      <vt:lpstr>Help das funções</vt:lpstr>
      <vt:lpstr>VARIÁVEIS</vt:lpstr>
      <vt:lpstr>Estrutura de dados</vt:lpstr>
      <vt:lpstr>Estrutura de dados</vt:lpstr>
      <vt:lpstr>Estrutura de dados</vt:lpstr>
      <vt:lpstr>Teste de Hipóteses</vt:lpstr>
      <vt:lpstr>Teste de Hipóteses</vt:lpstr>
    </vt:vector>
  </TitlesOfParts>
  <Company>ICRAF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 MUSILI</dc:creator>
  <cp:lastModifiedBy>Adriano Borgatto</cp:lastModifiedBy>
  <cp:revision>70</cp:revision>
  <dcterms:created xsi:type="dcterms:W3CDTF">2016-08-26T07:32:35Z</dcterms:created>
  <dcterms:modified xsi:type="dcterms:W3CDTF">2025-03-11T17:21:10Z</dcterms:modified>
</cp:coreProperties>
</file>