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80B"/>
    <a:srgbClr val="CCCCFF"/>
    <a:srgbClr val="EED01A"/>
    <a:srgbClr val="FF9966"/>
    <a:srgbClr val="FFCC66"/>
    <a:srgbClr val="EAEAEA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94595" autoAdjust="0"/>
  </p:normalViewPr>
  <p:slideViewPr>
    <p:cSldViewPr>
      <p:cViewPr varScale="1">
        <p:scale>
          <a:sx n="71" d="100"/>
          <a:sy n="71" d="100"/>
        </p:scale>
        <p:origin x="1714" y="2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orgatto" userId="e50a874dfa6d3f1a" providerId="LiveId" clId="{88C1CB35-E29F-4286-B8A1-553BE109C0B3}"/>
    <pc:docChg chg="undo custSel addSld delSld modSld">
      <pc:chgData name="Adriano Borgatto" userId="e50a874dfa6d3f1a" providerId="LiveId" clId="{88C1CB35-E29F-4286-B8A1-553BE109C0B3}" dt="2022-04-07T18:00:49.272" v="1594" actId="47"/>
      <pc:docMkLst>
        <pc:docMk/>
      </pc:docMkLst>
      <pc:sldChg chg="modSp mod">
        <pc:chgData name="Adriano Borgatto" userId="e50a874dfa6d3f1a" providerId="LiveId" clId="{88C1CB35-E29F-4286-B8A1-553BE109C0B3}" dt="2022-04-04T16:35:33.659" v="24" actId="20577"/>
        <pc:sldMkLst>
          <pc:docMk/>
          <pc:sldMk cId="0" sldId="256"/>
        </pc:sldMkLst>
      </pc:sldChg>
      <pc:sldChg chg="addSp delSp modSp mod">
        <pc:chgData name="Adriano Borgatto" userId="e50a874dfa6d3f1a" providerId="LiveId" clId="{88C1CB35-E29F-4286-B8A1-553BE109C0B3}" dt="2022-04-04T16:38:57.382" v="202" actId="20577"/>
        <pc:sldMkLst>
          <pc:docMk/>
          <pc:sldMk cId="0" sldId="258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075697645" sldId="259"/>
        </pc:sldMkLst>
      </pc:sldChg>
      <pc:sldChg chg="addSp modSp add mod">
        <pc:chgData name="Adriano Borgatto" userId="e50a874dfa6d3f1a" providerId="LiveId" clId="{88C1CB35-E29F-4286-B8A1-553BE109C0B3}" dt="2022-04-07T17:59:14.946" v="1591" actId="14734"/>
        <pc:sldMkLst>
          <pc:docMk/>
          <pc:sldMk cId="1149392784" sldId="259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613099061" sldId="260"/>
        </pc:sldMkLst>
      </pc:sldChg>
      <pc:sldChg chg="addSp modSp add mod">
        <pc:chgData name="Adriano Borgatto" userId="e50a874dfa6d3f1a" providerId="LiveId" clId="{88C1CB35-E29F-4286-B8A1-553BE109C0B3}" dt="2022-04-07T17:58:51.306" v="1587" actId="14734"/>
        <pc:sldMkLst>
          <pc:docMk/>
          <pc:sldMk cId="3068761576" sldId="260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203118664" sldId="261"/>
        </pc:sldMkLst>
      </pc:sldChg>
      <pc:sldChg chg="addSp modSp add mod">
        <pc:chgData name="Adriano Borgatto" userId="e50a874dfa6d3f1a" providerId="LiveId" clId="{88C1CB35-E29F-4286-B8A1-553BE109C0B3}" dt="2022-04-07T17:59:30.053" v="1593" actId="14100"/>
        <pc:sldMkLst>
          <pc:docMk/>
          <pc:sldMk cId="3273345463" sldId="261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371732222" sldId="262"/>
        </pc:sldMkLst>
      </pc:sldChg>
      <pc:sldChg chg="addSp delSp modSp add mod">
        <pc:chgData name="Adriano Borgatto" userId="e50a874dfa6d3f1a" providerId="LiveId" clId="{88C1CB35-E29F-4286-B8A1-553BE109C0B3}" dt="2022-04-04T16:58:49.027" v="745" actId="1038"/>
        <pc:sldMkLst>
          <pc:docMk/>
          <pc:sldMk cId="2926345594" sldId="262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158927129" sldId="263"/>
        </pc:sldMkLst>
      </pc:sldChg>
      <pc:sldChg chg="addSp delSp modSp add mod">
        <pc:chgData name="Adriano Borgatto" userId="e50a874dfa6d3f1a" providerId="LiveId" clId="{88C1CB35-E29F-4286-B8A1-553BE109C0B3}" dt="2022-04-04T17:00:35.717" v="806" actId="14100"/>
        <pc:sldMkLst>
          <pc:docMk/>
          <pc:sldMk cId="2647841580" sldId="263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813755357" sldId="264"/>
        </pc:sldMkLst>
      </pc:sldChg>
      <pc:sldChg chg="addSp modSp add mod">
        <pc:chgData name="Adriano Borgatto" userId="e50a874dfa6d3f1a" providerId="LiveId" clId="{88C1CB35-E29F-4286-B8A1-553BE109C0B3}" dt="2022-04-04T17:01:05.446" v="822" actId="1035"/>
        <pc:sldMkLst>
          <pc:docMk/>
          <pc:sldMk cId="2634771876" sldId="264"/>
        </pc:sldMkLst>
      </pc:sldChg>
      <pc:sldChg chg="addSp delSp modSp add del mod">
        <pc:chgData name="Adriano Borgatto" userId="e50a874dfa6d3f1a" providerId="LiveId" clId="{88C1CB35-E29F-4286-B8A1-553BE109C0B3}" dt="2022-04-07T18:00:49.272" v="1594" actId="47"/>
        <pc:sldMkLst>
          <pc:docMk/>
          <pc:sldMk cId="269759791" sldId="265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443477199" sldId="265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292630170" sldId="266"/>
        </pc:sldMkLst>
      </pc:sldChg>
      <pc:sldChg chg="addSp modSp add mod">
        <pc:chgData name="Adriano Borgatto" userId="e50a874dfa6d3f1a" providerId="LiveId" clId="{88C1CB35-E29F-4286-B8A1-553BE109C0B3}" dt="2022-04-04T17:05:35.151" v="935" actId="20577"/>
        <pc:sldMkLst>
          <pc:docMk/>
          <pc:sldMk cId="2364387731" sldId="266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969784623" sldId="267"/>
        </pc:sldMkLst>
      </pc:sldChg>
      <pc:sldChg chg="addSp modSp add mod">
        <pc:chgData name="Adriano Borgatto" userId="e50a874dfa6d3f1a" providerId="LiveId" clId="{88C1CB35-E29F-4286-B8A1-553BE109C0B3}" dt="2022-04-04T17:07:43.821" v="1039" actId="20577"/>
        <pc:sldMkLst>
          <pc:docMk/>
          <pc:sldMk cId="3303473955" sldId="267"/>
        </pc:sldMkLst>
      </pc:sldChg>
      <pc:sldChg chg="addSp modSp add mod">
        <pc:chgData name="Adriano Borgatto" userId="e50a874dfa6d3f1a" providerId="LiveId" clId="{88C1CB35-E29F-4286-B8A1-553BE109C0B3}" dt="2022-04-04T17:09:25.638" v="1099" actId="1036"/>
        <pc:sldMkLst>
          <pc:docMk/>
          <pc:sldMk cId="1415369606" sldId="268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949786334" sldId="268"/>
        </pc:sldMkLst>
      </pc:sldChg>
      <pc:sldChg chg="addSp delSp modSp add mod">
        <pc:chgData name="Adriano Borgatto" userId="e50a874dfa6d3f1a" providerId="LiveId" clId="{88C1CB35-E29F-4286-B8A1-553BE109C0B3}" dt="2022-04-04T17:16:51.002" v="1258" actId="208"/>
        <pc:sldMkLst>
          <pc:docMk/>
          <pc:sldMk cId="3836620619" sldId="269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328634869" sldId="270"/>
        </pc:sldMkLst>
      </pc:sldChg>
      <pc:sldChg chg="addSp modSp add mod">
        <pc:chgData name="Adriano Borgatto" userId="e50a874dfa6d3f1a" providerId="LiveId" clId="{88C1CB35-E29F-4286-B8A1-553BE109C0B3}" dt="2022-04-04T17:17:25.336" v="1278" actId="1035"/>
        <pc:sldMkLst>
          <pc:docMk/>
          <pc:sldMk cId="3908284636" sldId="270"/>
        </pc:sldMkLst>
      </pc:sldChg>
      <pc:sldChg chg="addSp delSp modSp add mod">
        <pc:chgData name="Adriano Borgatto" userId="e50a874dfa6d3f1a" providerId="LiveId" clId="{88C1CB35-E29F-4286-B8A1-553BE109C0B3}" dt="2022-04-04T17:21:22.487" v="1584" actId="14100"/>
        <pc:sldMkLst>
          <pc:docMk/>
          <pc:sldMk cId="2934819853" sldId="271"/>
        </pc:sldMkLst>
      </pc:sldChg>
      <pc:sldChg chg="add del">
        <pc:chgData name="Adriano Borgatto" userId="e50a874dfa6d3f1a" providerId="LiveId" clId="{88C1CB35-E29F-4286-B8A1-553BE109C0B3}" dt="2022-04-04T17:21:39.139" v="1585" actId="47"/>
        <pc:sldMkLst>
          <pc:docMk/>
          <pc:sldMk cId="4240375357" sldId="272"/>
        </pc:sldMkLst>
      </pc:sldChg>
    </pc:docChg>
  </pc:docChgLst>
  <pc:docChgLst>
    <pc:chgData name="Adriano Borgatto" userId="e50a874dfa6d3f1a" providerId="LiveId" clId="{104B5949-2411-41B9-85B7-37D52CB63862}"/>
    <pc:docChg chg="addSld delSld modSld">
      <pc:chgData name="Adriano Borgatto" userId="e50a874dfa6d3f1a" providerId="LiveId" clId="{104B5949-2411-41B9-85B7-37D52CB63862}" dt="2024-08-08T12:48:40.038" v="30" actId="2696"/>
      <pc:docMkLst>
        <pc:docMk/>
      </pc:docMkLst>
      <pc:sldChg chg="addSp delSp modSp add">
        <pc:chgData name="Adriano Borgatto" userId="e50a874dfa6d3f1a" providerId="LiveId" clId="{104B5949-2411-41B9-85B7-37D52CB63862}" dt="2024-08-08T12:43:42.128" v="5"/>
        <pc:sldMkLst>
          <pc:docMk/>
          <pc:sldMk cId="968347399" sldId="272"/>
        </pc:sldMkLst>
      </pc:sldChg>
      <pc:sldChg chg="addSp modSp add mod">
        <pc:chgData name="Adriano Borgatto" userId="e50a874dfa6d3f1a" providerId="LiveId" clId="{104B5949-2411-41B9-85B7-37D52CB63862}" dt="2024-08-08T12:48:08.262" v="28" actId="1036"/>
        <pc:sldMkLst>
          <pc:docMk/>
          <pc:sldMk cId="2986871610" sldId="273"/>
        </pc:sldMkLst>
      </pc:sldChg>
      <pc:sldChg chg="addSp modSp add">
        <pc:chgData name="Adriano Borgatto" userId="e50a874dfa6d3f1a" providerId="LiveId" clId="{104B5949-2411-41B9-85B7-37D52CB63862}" dt="2024-08-08T12:48:31.208" v="29"/>
        <pc:sldMkLst>
          <pc:docMk/>
          <pc:sldMk cId="2388539719" sldId="274"/>
        </pc:sldMkLst>
      </pc:sldChg>
      <pc:sldChg chg="add del">
        <pc:chgData name="Adriano Borgatto" userId="e50a874dfa6d3f1a" providerId="LiveId" clId="{104B5949-2411-41B9-85B7-37D52CB63862}" dt="2024-08-08T12:48:40.038" v="30" actId="2696"/>
        <pc:sldMkLst>
          <pc:docMk/>
          <pc:sldMk cId="2673748104" sldId="275"/>
        </pc:sldMkLst>
      </pc:sldChg>
    </pc:docChg>
  </pc:docChgLst>
  <pc:docChgLst>
    <pc:chgData name="Adriano Borgatto" userId="e50a874dfa6d3f1a" providerId="LiveId" clId="{BC181C97-953D-4172-B9C0-6D83A184D733}"/>
    <pc:docChg chg="undo custSel addSld delSld modSld">
      <pc:chgData name="Adriano Borgatto" userId="e50a874dfa6d3f1a" providerId="LiveId" clId="{BC181C97-953D-4172-B9C0-6D83A184D733}" dt="2022-04-04T16:27:20.060" v="1032" actId="20577"/>
      <pc:docMkLst>
        <pc:docMk/>
      </pc:docMkLst>
      <pc:sldChg chg="modSp mod">
        <pc:chgData name="Adriano Borgatto" userId="e50a874dfa6d3f1a" providerId="LiveId" clId="{BC181C97-953D-4172-B9C0-6D83A184D733}" dt="2022-04-04T13:27:34.121" v="61" actId="20577"/>
        <pc:sldMkLst>
          <pc:docMk/>
          <pc:sldMk cId="0" sldId="256"/>
        </pc:sldMkLst>
      </pc:sldChg>
      <pc:sldChg chg="addSp delSp modSp mod">
        <pc:chgData name="Adriano Borgatto" userId="e50a874dfa6d3f1a" providerId="LiveId" clId="{BC181C97-953D-4172-B9C0-6D83A184D733}" dt="2022-04-04T14:14:38.031" v="627" actId="14100"/>
        <pc:sldMkLst>
          <pc:docMk/>
          <pc:sldMk cId="0" sldId="258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652844300" sldId="259"/>
        </pc:sldMkLst>
      </pc:sldChg>
      <pc:sldChg chg="addSp modSp add mod">
        <pc:chgData name="Adriano Borgatto" userId="e50a874dfa6d3f1a" providerId="LiveId" clId="{BC181C97-953D-4172-B9C0-6D83A184D733}" dt="2022-04-04T14:04:16.654" v="186" actId="20577"/>
        <pc:sldMkLst>
          <pc:docMk/>
          <pc:sldMk cId="1075697645" sldId="259"/>
        </pc:sldMkLst>
      </pc:sldChg>
      <pc:sldChg chg="addSp modSp add mod">
        <pc:chgData name="Adriano Borgatto" userId="e50a874dfa6d3f1a" providerId="LiveId" clId="{BC181C97-953D-4172-B9C0-6D83A184D733}" dt="2022-04-04T14:11:45.587" v="549" actId="1036"/>
        <pc:sldMkLst>
          <pc:docMk/>
          <pc:sldMk cId="2613099061" sldId="26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74184503" sldId="261"/>
        </pc:sldMkLst>
      </pc:sldChg>
      <pc:sldChg chg="addSp modSp add mod">
        <pc:chgData name="Adriano Borgatto" userId="e50a874dfa6d3f1a" providerId="LiveId" clId="{BC181C97-953D-4172-B9C0-6D83A184D733}" dt="2022-04-04T14:20:25.735" v="749" actId="1076"/>
        <pc:sldMkLst>
          <pc:docMk/>
          <pc:sldMk cId="2203118664" sldId="261"/>
        </pc:sldMkLst>
      </pc:sldChg>
      <pc:sldChg chg="addSp delSp modSp add mod">
        <pc:chgData name="Adriano Borgatto" userId="e50a874dfa6d3f1a" providerId="LiveId" clId="{BC181C97-953D-4172-B9C0-6D83A184D733}" dt="2022-04-04T14:20:32.102" v="751"/>
        <pc:sldMkLst>
          <pc:docMk/>
          <pc:sldMk cId="371732222" sldId="262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611410075" sldId="262"/>
        </pc:sldMkLst>
      </pc:sldChg>
      <pc:sldChg chg="addSp delSp modSp add mod">
        <pc:chgData name="Adriano Borgatto" userId="e50a874dfa6d3f1a" providerId="LiveId" clId="{BC181C97-953D-4172-B9C0-6D83A184D733}" dt="2022-04-04T14:20:38.087" v="753"/>
        <pc:sldMkLst>
          <pc:docMk/>
          <pc:sldMk cId="1158927129" sldId="263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831347756" sldId="263"/>
        </pc:sldMkLst>
      </pc:sldChg>
      <pc:sldChg chg="addSp modSp add mod">
        <pc:chgData name="Adriano Borgatto" userId="e50a874dfa6d3f1a" providerId="LiveId" clId="{BC181C97-953D-4172-B9C0-6D83A184D733}" dt="2022-04-04T14:24:41.140" v="852" actId="122"/>
        <pc:sldMkLst>
          <pc:docMk/>
          <pc:sldMk cId="1813755357" sldId="264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014035416" sldId="264"/>
        </pc:sldMkLst>
      </pc:sldChg>
      <pc:sldChg chg="addSp modSp add mod">
        <pc:chgData name="Adriano Borgatto" userId="e50a874dfa6d3f1a" providerId="LiveId" clId="{BC181C97-953D-4172-B9C0-6D83A184D733}" dt="2022-04-04T14:31:32.988" v="902" actId="1035"/>
        <pc:sldMkLst>
          <pc:docMk/>
          <pc:sldMk cId="443477199" sldId="265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166837138" sldId="265"/>
        </pc:sldMkLst>
      </pc:sldChg>
      <pc:sldChg chg="addSp modSp add mod">
        <pc:chgData name="Adriano Borgatto" userId="e50a874dfa6d3f1a" providerId="LiveId" clId="{BC181C97-953D-4172-B9C0-6D83A184D733}" dt="2022-04-04T16:27:20.060" v="1032" actId="20577"/>
        <pc:sldMkLst>
          <pc:docMk/>
          <pc:sldMk cId="2292630170" sldId="266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072415336" sldId="266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07021074" sldId="267"/>
        </pc:sldMkLst>
      </pc:sldChg>
      <pc:sldChg chg="addSp delSp modSp add mod">
        <pc:chgData name="Adriano Borgatto" userId="e50a874dfa6d3f1a" providerId="LiveId" clId="{BC181C97-953D-4172-B9C0-6D83A184D733}" dt="2022-04-04T14:04:12.096" v="185" actId="1038"/>
        <pc:sldMkLst>
          <pc:docMk/>
          <pc:sldMk cId="2969784623" sldId="267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1817576425" sldId="268"/>
        </pc:sldMkLst>
      </pc:sldChg>
      <pc:sldChg chg="addSp delSp modSp add mod">
        <pc:chgData name="Adriano Borgatto" userId="e50a874dfa6d3f1a" providerId="LiveId" clId="{BC181C97-953D-4172-B9C0-6D83A184D733}" dt="2022-04-04T14:15:48.607" v="644" actId="207"/>
        <pc:sldMkLst>
          <pc:docMk/>
          <pc:sldMk cId="1949786334" sldId="268"/>
        </pc:sldMkLst>
      </pc:sldChg>
      <pc:sldChg chg="delSp add del mod">
        <pc:chgData name="Adriano Borgatto" userId="e50a874dfa6d3f1a" providerId="LiveId" clId="{BC181C97-953D-4172-B9C0-6D83A184D733}" dt="2022-04-04T14:15:55.478" v="645" actId="47"/>
        <pc:sldMkLst>
          <pc:docMk/>
          <pc:sldMk cId="1522573566" sldId="269"/>
        </pc:sldMkLst>
      </pc:sldChg>
      <pc:sldChg chg="add">
        <pc:chgData name="Adriano Borgatto" userId="e50a874dfa6d3f1a" providerId="LiveId" clId="{BC181C97-953D-4172-B9C0-6D83A184D733}" dt="2022-04-04T14:13:12.689" v="554" actId="2890"/>
        <pc:sldMkLst>
          <pc:docMk/>
          <pc:sldMk cId="2328634869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15427500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92579993" sldId="271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281397298" sldId="272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42302329" sldId="273"/>
        </pc:sldMkLst>
      </pc:sldChg>
    </pc:docChg>
  </pc:docChgLst>
  <pc:docChgLst>
    <pc:chgData name="Adriano Borgatto" userId="e50a874dfa6d3f1a" providerId="LiveId" clId="{D0ADFB08-3BC3-4ACC-B879-6FF77B984F10}"/>
    <pc:docChg chg="modSld">
      <pc:chgData name="Adriano Borgatto" userId="e50a874dfa6d3f1a" providerId="LiveId" clId="{D0ADFB08-3BC3-4ACC-B879-6FF77B984F10}" dt="2025-03-24T01:56:53.623" v="51" actId="20577"/>
      <pc:docMkLst>
        <pc:docMk/>
      </pc:docMkLst>
      <pc:sldChg chg="modSp mod">
        <pc:chgData name="Adriano Borgatto" userId="e50a874dfa6d3f1a" providerId="LiveId" clId="{D0ADFB08-3BC3-4ACC-B879-6FF77B984F10}" dt="2025-03-24T01:56:53.623" v="51" actId="20577"/>
        <pc:sldMkLst>
          <pc:docMk/>
          <pc:sldMk cId="2388539719" sldId="274"/>
        </pc:sldMkLst>
        <pc:spChg chg="mod">
          <ac:chgData name="Adriano Borgatto" userId="e50a874dfa6d3f1a" providerId="LiveId" clId="{D0ADFB08-3BC3-4ACC-B879-6FF77B984F10}" dt="2025-03-24T01:56:53.623" v="51" actId="20577"/>
          <ac:spMkLst>
            <pc:docMk/>
            <pc:sldMk cId="2388539719" sldId="274"/>
            <ac:spMk id="3" creationId="{99D63B23-99C1-4CEA-F766-9B1EE6F8DBE5}"/>
          </ac:spMkLst>
        </pc:spChg>
      </pc:sldChg>
    </pc:docChg>
  </pc:docChgLst>
  <pc:docChgLst>
    <pc:chgData name="Adriano Borgatto" userId="e50a874dfa6d3f1a" providerId="LiveId" clId="{A089B529-FE21-4D7C-BD58-AC6F4A145EB1}"/>
    <pc:docChg chg="custSel addSld delSld modSld">
      <pc:chgData name="Adriano Borgatto" userId="e50a874dfa6d3f1a" providerId="LiveId" clId="{A089B529-FE21-4D7C-BD58-AC6F4A145EB1}" dt="2022-04-04T12:38:48.790" v="1137" actId="47"/>
      <pc:docMkLst>
        <pc:docMk/>
      </pc:docMkLst>
      <pc:sldChg chg="modSp mod">
        <pc:chgData name="Adriano Borgatto" userId="e50a874dfa6d3f1a" providerId="LiveId" clId="{A089B529-FE21-4D7C-BD58-AC6F4A145EB1}" dt="2022-04-04T11:55:55.290" v="60" actId="20577"/>
        <pc:sldMkLst>
          <pc:docMk/>
          <pc:sldMk cId="0" sldId="256"/>
        </pc:sldMkLst>
      </pc:sldChg>
      <pc:sldChg chg="addSp delSp modSp mod">
        <pc:chgData name="Adriano Borgatto" userId="e50a874dfa6d3f1a" providerId="LiveId" clId="{A089B529-FE21-4D7C-BD58-AC6F4A145EB1}" dt="2022-04-04T12:07:39.517" v="306" actId="20577"/>
        <pc:sldMkLst>
          <pc:docMk/>
          <pc:sldMk cId="0" sldId="258"/>
        </pc:sldMkLst>
      </pc:sldChg>
      <pc:sldChg chg="addSp delSp modSp add mod">
        <pc:chgData name="Adriano Borgatto" userId="e50a874dfa6d3f1a" providerId="LiveId" clId="{A089B529-FE21-4D7C-BD58-AC6F4A145EB1}" dt="2022-04-04T12:09:43.340" v="335" actId="20577"/>
        <pc:sldMkLst>
          <pc:docMk/>
          <pc:sldMk cId="652844300" sldId="259"/>
        </pc:sldMkLst>
      </pc:sldChg>
      <pc:sldChg chg="addSp modSp add del mod">
        <pc:chgData name="Adriano Borgatto" userId="e50a874dfa6d3f1a" providerId="LiveId" clId="{A089B529-FE21-4D7C-BD58-AC6F4A145EB1}" dt="2022-04-04T12:10:03.763" v="336" actId="47"/>
        <pc:sldMkLst>
          <pc:docMk/>
          <pc:sldMk cId="3797606046" sldId="260"/>
        </pc:sldMkLst>
      </pc:sldChg>
      <pc:sldChg chg="addSp delSp modSp add mod">
        <pc:chgData name="Adriano Borgatto" userId="e50a874dfa6d3f1a" providerId="LiveId" clId="{A089B529-FE21-4D7C-BD58-AC6F4A145EB1}" dt="2022-04-04T12:10:19.684" v="338" actId="22"/>
        <pc:sldMkLst>
          <pc:docMk/>
          <pc:sldMk cId="374184503" sldId="261"/>
        </pc:sldMkLst>
      </pc:sldChg>
      <pc:sldChg chg="addSp delSp modSp add mod">
        <pc:chgData name="Adriano Borgatto" userId="e50a874dfa6d3f1a" providerId="LiveId" clId="{A089B529-FE21-4D7C-BD58-AC6F4A145EB1}" dt="2022-04-04T12:11:29.178" v="376" actId="22"/>
        <pc:sldMkLst>
          <pc:docMk/>
          <pc:sldMk cId="2611410075" sldId="262"/>
        </pc:sldMkLst>
      </pc:sldChg>
      <pc:sldChg chg="addSp delSp modSp add del mod">
        <pc:chgData name="Adriano Borgatto" userId="e50a874dfa6d3f1a" providerId="LiveId" clId="{A089B529-FE21-4D7C-BD58-AC6F4A145EB1}" dt="2022-04-04T12:13:28.027" v="391"/>
        <pc:sldMkLst>
          <pc:docMk/>
          <pc:sldMk cId="2831347756" sldId="263"/>
        </pc:sldMkLst>
      </pc:sldChg>
      <pc:sldChg chg="addSp modSp add del mod">
        <pc:chgData name="Adriano Borgatto" userId="e50a874dfa6d3f1a" providerId="LiveId" clId="{A089B529-FE21-4D7C-BD58-AC6F4A145EB1}" dt="2022-04-04T12:14:45.139" v="407" actId="22"/>
        <pc:sldMkLst>
          <pc:docMk/>
          <pc:sldMk cId="2014035416" sldId="264"/>
        </pc:sldMkLst>
      </pc:sldChg>
      <pc:sldChg chg="addSp delSp modSp add mod">
        <pc:chgData name="Adriano Borgatto" userId="e50a874dfa6d3f1a" providerId="LiveId" clId="{A089B529-FE21-4D7C-BD58-AC6F4A145EB1}" dt="2022-04-04T12:16:10.819" v="482" actId="1035"/>
        <pc:sldMkLst>
          <pc:docMk/>
          <pc:sldMk cId="4166837138" sldId="265"/>
        </pc:sldMkLst>
      </pc:sldChg>
      <pc:sldChg chg="addSp modSp add mod">
        <pc:chgData name="Adriano Borgatto" userId="e50a874dfa6d3f1a" providerId="LiveId" clId="{A089B529-FE21-4D7C-BD58-AC6F4A145EB1}" dt="2022-04-04T12:21:10.560" v="810" actId="122"/>
        <pc:sldMkLst>
          <pc:docMk/>
          <pc:sldMk cId="3072415336" sldId="266"/>
        </pc:sldMkLst>
      </pc:sldChg>
      <pc:sldChg chg="addSp modSp add mod">
        <pc:chgData name="Adriano Borgatto" userId="e50a874dfa6d3f1a" providerId="LiveId" clId="{A089B529-FE21-4D7C-BD58-AC6F4A145EB1}" dt="2022-04-04T12:30:15.950" v="840" actId="14100"/>
        <pc:sldMkLst>
          <pc:docMk/>
          <pc:sldMk cId="2207021074" sldId="267"/>
        </pc:sldMkLst>
      </pc:sldChg>
      <pc:sldChg chg="addSp modSp add mod">
        <pc:chgData name="Adriano Borgatto" userId="e50a874dfa6d3f1a" providerId="LiveId" clId="{A089B529-FE21-4D7C-BD58-AC6F4A145EB1}" dt="2022-04-04T12:38:45.041" v="1136" actId="14100"/>
        <pc:sldMkLst>
          <pc:docMk/>
          <pc:sldMk cId="1817576425" sldId="268"/>
        </pc:sldMkLst>
      </pc:sldChg>
      <pc:sldChg chg="add del">
        <pc:chgData name="Adriano Borgatto" userId="e50a874dfa6d3f1a" providerId="LiveId" clId="{A089B529-FE21-4D7C-BD58-AC6F4A145EB1}" dt="2022-04-04T12:38:48.790" v="1137" actId="47"/>
        <pc:sldMkLst>
          <pc:docMk/>
          <pc:sldMk cId="3323713584" sldId="269"/>
        </pc:sldMkLst>
      </pc:sldChg>
      <pc:sldChg chg="addSp delSp modSp add mod">
        <pc:chgData name="Adriano Borgatto" userId="e50a874dfa6d3f1a" providerId="LiveId" clId="{A089B529-FE21-4D7C-BD58-AC6F4A145EB1}" dt="2022-04-04T12:08:36.404" v="314" actId="22"/>
        <pc:sldMkLst>
          <pc:docMk/>
          <pc:sldMk cId="2915427500" sldId="270"/>
        </pc:sldMkLst>
      </pc:sldChg>
      <pc:sldChg chg="addSp add del mod">
        <pc:chgData name="Adriano Borgatto" userId="e50a874dfa6d3f1a" providerId="LiveId" clId="{A089B529-FE21-4D7C-BD58-AC6F4A145EB1}" dt="2022-04-04T12:11:46.312" v="377" actId="22"/>
        <pc:sldMkLst>
          <pc:docMk/>
          <pc:sldMk cId="2992579993" sldId="271"/>
        </pc:sldMkLst>
      </pc:sldChg>
      <pc:sldChg chg="addSp modSp add del mod">
        <pc:chgData name="Adriano Borgatto" userId="e50a874dfa6d3f1a" providerId="LiveId" clId="{A089B529-FE21-4D7C-BD58-AC6F4A145EB1}" dt="2022-04-04T12:12:27.285" v="382" actId="1037"/>
        <pc:sldMkLst>
          <pc:docMk/>
          <pc:sldMk cId="4281397298" sldId="272"/>
        </pc:sldMkLst>
      </pc:sldChg>
      <pc:sldChg chg="addSp modSp add mod">
        <pc:chgData name="Adriano Borgatto" userId="e50a874dfa6d3f1a" providerId="LiveId" clId="{A089B529-FE21-4D7C-BD58-AC6F4A145EB1}" dt="2022-04-04T12:12:50.569" v="388" actId="1037"/>
        <pc:sldMkLst>
          <pc:docMk/>
          <pc:sldMk cId="2242302329" sldId="273"/>
        </pc:sldMkLst>
      </pc:sldChg>
    </pc:docChg>
  </pc:docChgLst>
  <pc:docChgLst>
    <pc:chgData name="Adriano Borgatto" userId="e50a874dfa6d3f1a" providerId="LiveId" clId="{640E40CC-EBAB-48CD-81E9-F9B7C0FB0865}"/>
    <pc:docChg chg="undo custSel delSld modSld">
      <pc:chgData name="Adriano Borgatto" userId="e50a874dfa6d3f1a" providerId="LiveId" clId="{640E40CC-EBAB-48CD-81E9-F9B7C0FB0865}" dt="2024-03-25T15:56:20.173" v="124" actId="20577"/>
      <pc:docMkLst>
        <pc:docMk/>
      </pc:docMkLst>
      <pc:sldChg chg="modSp mod">
        <pc:chgData name="Adriano Borgatto" userId="e50a874dfa6d3f1a" providerId="LiveId" clId="{640E40CC-EBAB-48CD-81E9-F9B7C0FB0865}" dt="2024-03-24T20:32:07.453" v="28" actId="114"/>
        <pc:sldMkLst>
          <pc:docMk/>
          <pc:sldMk cId="2926345594" sldId="262"/>
        </pc:sldMkLst>
      </pc:sldChg>
      <pc:sldChg chg="addSp delSp modSp mod">
        <pc:chgData name="Adriano Borgatto" userId="e50a874dfa6d3f1a" providerId="LiveId" clId="{640E40CC-EBAB-48CD-81E9-F9B7C0FB0865}" dt="2024-03-25T15:53:08.645" v="63" actId="14100"/>
        <pc:sldMkLst>
          <pc:docMk/>
          <pc:sldMk cId="3303473955" sldId="267"/>
        </pc:sldMkLst>
      </pc:sldChg>
      <pc:sldChg chg="addSp modSp mod">
        <pc:chgData name="Adriano Borgatto" userId="e50a874dfa6d3f1a" providerId="LiveId" clId="{640E40CC-EBAB-48CD-81E9-F9B7C0FB0865}" dt="2024-03-25T15:56:20.173" v="124" actId="20577"/>
        <pc:sldMkLst>
          <pc:docMk/>
          <pc:sldMk cId="1415369606" sldId="268"/>
        </pc:sldMkLst>
      </pc:sldChg>
      <pc:sldChg chg="del">
        <pc:chgData name="Adriano Borgatto" userId="e50a874dfa6d3f1a" providerId="LiveId" clId="{640E40CC-EBAB-48CD-81E9-F9B7C0FB0865}" dt="2024-03-24T20:33:49.639" v="29" actId="2696"/>
        <pc:sldMkLst>
          <pc:docMk/>
          <pc:sldMk cId="3908284636" sldId="270"/>
        </pc:sldMkLst>
      </pc:sldChg>
      <pc:sldChg chg="delSp mod">
        <pc:chgData name="Adriano Borgatto" userId="e50a874dfa6d3f1a" providerId="LiveId" clId="{640E40CC-EBAB-48CD-81E9-F9B7C0FB0865}" dt="2024-03-24T20:38:41.875" v="30" actId="478"/>
        <pc:sldMkLst>
          <pc:docMk/>
          <pc:sldMk cId="2934819853" sldId="271"/>
        </pc:sldMkLst>
      </pc:sldChg>
    </pc:docChg>
  </pc:docChgLst>
  <pc:docChgLst>
    <pc:chgData name="Adriano Borgatto" userId="e50a874dfa6d3f1a" providerId="LiveId" clId="{9CF23082-F30E-46E9-AD35-0F85FA1455E5}"/>
    <pc:docChg chg="custSel addSld modSld">
      <pc:chgData name="Adriano Borgatto" userId="e50a874dfa6d3f1a" providerId="LiveId" clId="{9CF23082-F30E-46E9-AD35-0F85FA1455E5}" dt="2022-09-12T12:26:21.299" v="12" actId="255"/>
      <pc:docMkLst>
        <pc:docMk/>
      </pc:docMkLst>
      <pc:sldChg chg="delSp modSp add mod">
        <pc:chgData name="Adriano Borgatto" userId="e50a874dfa6d3f1a" providerId="LiveId" clId="{9CF23082-F30E-46E9-AD35-0F85FA1455E5}" dt="2022-09-12T12:26:21.299" v="12" actId="255"/>
        <pc:sldMkLst>
          <pc:docMk/>
          <pc:sldMk cId="1661598647" sldId="272"/>
        </pc:sldMkLst>
      </pc:sldChg>
    </pc:docChg>
  </pc:docChgLst>
  <pc:docChgLst>
    <pc:chgData name="Adriano Borgatto" userId="e50a874dfa6d3f1a" providerId="LiveId" clId="{482E5C7B-D9AC-431A-8293-D3A0019A637A}"/>
    <pc:docChg chg="delSld">
      <pc:chgData name="Adriano Borgatto" userId="e50a874dfa6d3f1a" providerId="LiveId" clId="{482E5C7B-D9AC-431A-8293-D3A0019A637A}" dt="2023-03-16T16:04:11.880" v="0" actId="47"/>
      <pc:docMkLst>
        <pc:docMk/>
      </pc:docMkLst>
      <pc:sldChg chg="del">
        <pc:chgData name="Adriano Borgatto" userId="e50a874dfa6d3f1a" providerId="LiveId" clId="{482E5C7B-D9AC-431A-8293-D3A0019A637A}" dt="2023-03-16T16:04:11.880" v="0" actId="47"/>
        <pc:sldMkLst>
          <pc:docMk/>
          <pc:sldMk cId="1661598647" sldId="272"/>
        </pc:sldMkLst>
      </pc:sldChg>
    </pc:docChg>
  </pc:docChgLst>
  <pc:docChgLst>
    <pc:chgData name="Adriano Borgatto" userId="e50a874dfa6d3f1a" providerId="LiveId" clId="{5671527C-82E6-4B5E-8BD0-B58CA2DFD102}"/>
    <pc:docChg chg="modSld">
      <pc:chgData name="Adriano Borgatto" userId="e50a874dfa6d3f1a" providerId="LiveId" clId="{5671527C-82E6-4B5E-8BD0-B58CA2DFD102}" dt="2023-08-21T11:30:24.298" v="100" actId="1035"/>
      <pc:docMkLst>
        <pc:docMk/>
      </pc:docMkLst>
      <pc:sldChg chg="addSp delSp modSp mod">
        <pc:chgData name="Adriano Borgatto" userId="e50a874dfa6d3f1a" providerId="LiveId" clId="{5671527C-82E6-4B5E-8BD0-B58CA2DFD102}" dt="2023-08-21T11:28:00.819" v="58" actId="14100"/>
        <pc:sldMkLst>
          <pc:docMk/>
          <pc:sldMk cId="2634771876" sldId="264"/>
        </pc:sldMkLst>
      </pc:sldChg>
      <pc:sldChg chg="modSp mod">
        <pc:chgData name="Adriano Borgatto" userId="e50a874dfa6d3f1a" providerId="LiveId" clId="{5671527C-82E6-4B5E-8BD0-B58CA2DFD102}" dt="2023-08-21T11:30:24.298" v="100" actId="1035"/>
        <pc:sldMkLst>
          <pc:docMk/>
          <pc:sldMk cId="3303473955" sldId="267"/>
        </pc:sldMkLst>
      </pc:sldChg>
      <pc:sldChg chg="addSp modSp mod">
        <pc:chgData name="Adriano Borgatto" userId="e50a874dfa6d3f1a" providerId="LiveId" clId="{5671527C-82E6-4B5E-8BD0-B58CA2DFD102}" dt="2023-08-16T22:52:06.394" v="37" actId="1037"/>
        <pc:sldMkLst>
          <pc:docMk/>
          <pc:sldMk cId="2934819853" sldId="271"/>
        </pc:sldMkLst>
      </pc:sldChg>
    </pc:docChg>
  </pc:docChgLst>
  <pc:docChgLst>
    <pc:chgData name="Adriano Borgatto" userId="e50a874dfa6d3f1a" providerId="LiveId" clId="{DE524013-6D21-4E19-BC9D-8384F6A01639}"/>
    <pc:docChg chg="modSld">
      <pc:chgData name="Adriano Borgatto" userId="e50a874dfa6d3f1a" providerId="LiveId" clId="{DE524013-6D21-4E19-BC9D-8384F6A01639}" dt="2022-03-08T12:53:01.291" v="6" actId="20577"/>
      <pc:docMkLst>
        <pc:docMk/>
      </pc:docMkLst>
      <pc:sldChg chg="modSp mod">
        <pc:chgData name="Adriano Borgatto" userId="e50a874dfa6d3f1a" providerId="LiveId" clId="{DE524013-6D21-4E19-BC9D-8384F6A01639}" dt="2022-03-08T12:53:01.291" v="6" actId="20577"/>
        <pc:sldMkLst>
          <pc:docMk/>
          <pc:sldMk cId="2673748104" sldId="275"/>
        </pc:sldMkLst>
      </pc:sldChg>
      <pc:sldChg chg="modSp mod">
        <pc:chgData name="Adriano Borgatto" userId="e50a874dfa6d3f1a" providerId="LiveId" clId="{DE524013-6D21-4E19-BC9D-8384F6A01639}" dt="2022-02-14T16:50:43.239" v="2" actId="20577"/>
        <pc:sldMkLst>
          <pc:docMk/>
          <pc:sldMk cId="707468304" sldId="283"/>
        </pc:sldMkLst>
      </pc:sldChg>
    </pc:docChg>
  </pc:docChgLst>
  <pc:docChgLst>
    <pc:chgData name="Adriano Borgatto" userId="e50a874dfa6d3f1a" providerId="LiveId" clId="{C2EA8281-E1AE-4080-8972-051A25FEE02E}"/>
    <pc:docChg chg="modSld">
      <pc:chgData name="Adriano Borgatto" userId="e50a874dfa6d3f1a" providerId="LiveId" clId="{C2EA8281-E1AE-4080-8972-051A25FEE02E}" dt="2024-09-05T17:37:40.662" v="67" actId="20577"/>
      <pc:docMkLst>
        <pc:docMk/>
      </pc:docMkLst>
      <pc:sldChg chg="modSp mod">
        <pc:chgData name="Adriano Borgatto" userId="e50a874dfa6d3f1a" providerId="LiveId" clId="{C2EA8281-E1AE-4080-8972-051A25FEE02E}" dt="2024-09-05T17:37:17.244" v="1" actId="6549"/>
        <pc:sldMkLst>
          <pc:docMk/>
          <pc:sldMk cId="2926345594" sldId="262"/>
        </pc:sldMkLst>
      </pc:sldChg>
      <pc:sldChg chg="addSp modSp mod">
        <pc:chgData name="Adriano Borgatto" userId="e50a874dfa6d3f1a" providerId="LiveId" clId="{C2EA8281-E1AE-4080-8972-051A25FEE02E}" dt="2024-09-05T17:37:40.662" v="67" actId="20577"/>
        <pc:sldMkLst>
          <pc:docMk/>
          <pc:sldMk cId="2934819853" sldId="271"/>
        </pc:sldMkLst>
      </pc:sldChg>
    </pc:docChg>
  </pc:docChgLst>
  <pc:docChgLst>
    <pc:chgData name="Adriano Borgatto" userId="e50a874dfa6d3f1a" providerId="LiveId" clId="{DB312EFC-473C-46F4-9869-5058BFF29761}"/>
    <pc:docChg chg="delSld modSld">
      <pc:chgData name="Adriano Borgatto" userId="e50a874dfa6d3f1a" providerId="LiveId" clId="{DB312EFC-473C-46F4-9869-5058BFF29761}" dt="2022-03-25T10:55:51.031" v="187" actId="47"/>
      <pc:docMkLst>
        <pc:docMk/>
      </pc:docMkLst>
      <pc:sldChg chg="modSp mod">
        <pc:chgData name="Adriano Borgatto" userId="e50a874dfa6d3f1a" providerId="LiveId" clId="{DB312EFC-473C-46F4-9869-5058BFF29761}" dt="2022-03-25T10:52:59.526" v="87" actId="255"/>
        <pc:sldMkLst>
          <pc:docMk/>
          <pc:sldMk cId="0" sldId="256"/>
        </pc:sldMkLst>
      </pc:sldChg>
      <pc:sldChg chg="modSp mod">
        <pc:chgData name="Adriano Borgatto" userId="e50a874dfa6d3f1a" providerId="LiveId" clId="{DB312EFC-473C-46F4-9869-5058BFF29761}" dt="2022-03-25T10:54:52.446" v="175" actId="20577"/>
        <pc:sldMkLst>
          <pc:docMk/>
          <pc:sldMk cId="3323713584" sldId="269"/>
        </pc:sldMkLst>
      </pc:sldChg>
      <pc:sldChg chg="del">
        <pc:chgData name="Adriano Borgatto" userId="e50a874dfa6d3f1a" providerId="LiveId" clId="{DB312EFC-473C-46F4-9869-5058BFF29761}" dt="2022-03-25T10:55:10.503" v="176" actId="47"/>
        <pc:sldMkLst>
          <pc:docMk/>
          <pc:sldMk cId="2915427500" sldId="270"/>
        </pc:sldMkLst>
      </pc:sldChg>
      <pc:sldChg chg="del">
        <pc:chgData name="Adriano Borgatto" userId="e50a874dfa6d3f1a" providerId="LiveId" clId="{DB312EFC-473C-46F4-9869-5058BFF29761}" dt="2022-03-25T10:55:41.886" v="177" actId="47"/>
        <pc:sldMkLst>
          <pc:docMk/>
          <pc:sldMk cId="2242302329" sldId="273"/>
        </pc:sldMkLst>
      </pc:sldChg>
      <pc:sldChg chg="del">
        <pc:chgData name="Adriano Borgatto" userId="e50a874dfa6d3f1a" providerId="LiveId" clId="{DB312EFC-473C-46F4-9869-5058BFF29761}" dt="2022-03-25T10:55:43.574" v="178" actId="47"/>
        <pc:sldMkLst>
          <pc:docMk/>
          <pc:sldMk cId="2388539719" sldId="274"/>
        </pc:sldMkLst>
      </pc:sldChg>
      <pc:sldChg chg="del">
        <pc:chgData name="Adriano Borgatto" userId="e50a874dfa6d3f1a" providerId="LiveId" clId="{DB312EFC-473C-46F4-9869-5058BFF29761}" dt="2022-03-25T10:55:44.011" v="179" actId="47"/>
        <pc:sldMkLst>
          <pc:docMk/>
          <pc:sldMk cId="2673748104" sldId="275"/>
        </pc:sldMkLst>
      </pc:sldChg>
      <pc:sldChg chg="del">
        <pc:chgData name="Adriano Borgatto" userId="e50a874dfa6d3f1a" providerId="LiveId" clId="{DB312EFC-473C-46F4-9869-5058BFF29761}" dt="2022-03-25T10:55:44.495" v="180" actId="47"/>
        <pc:sldMkLst>
          <pc:docMk/>
          <pc:sldMk cId="0" sldId="276"/>
        </pc:sldMkLst>
      </pc:sldChg>
      <pc:sldChg chg="del">
        <pc:chgData name="Adriano Borgatto" userId="e50a874dfa6d3f1a" providerId="LiveId" clId="{DB312EFC-473C-46F4-9869-5058BFF29761}" dt="2022-03-25T10:55:45.979" v="183" actId="47"/>
        <pc:sldMkLst>
          <pc:docMk/>
          <pc:sldMk cId="0" sldId="277"/>
        </pc:sldMkLst>
      </pc:sldChg>
      <pc:sldChg chg="del">
        <pc:chgData name="Adriano Borgatto" userId="e50a874dfa6d3f1a" providerId="LiveId" clId="{DB312EFC-473C-46F4-9869-5058BFF29761}" dt="2022-03-25T10:55:48.073" v="185" actId="47"/>
        <pc:sldMkLst>
          <pc:docMk/>
          <pc:sldMk cId="0" sldId="278"/>
        </pc:sldMkLst>
      </pc:sldChg>
      <pc:sldChg chg="del">
        <pc:chgData name="Adriano Borgatto" userId="e50a874dfa6d3f1a" providerId="LiveId" clId="{DB312EFC-473C-46F4-9869-5058BFF29761}" dt="2022-03-25T10:55:44.886" v="181" actId="47"/>
        <pc:sldMkLst>
          <pc:docMk/>
          <pc:sldMk cId="721540076" sldId="279"/>
        </pc:sldMkLst>
      </pc:sldChg>
      <pc:sldChg chg="del">
        <pc:chgData name="Adriano Borgatto" userId="e50a874dfa6d3f1a" providerId="LiveId" clId="{DB312EFC-473C-46F4-9869-5058BFF29761}" dt="2022-03-25T10:55:45.276" v="182" actId="47"/>
        <pc:sldMkLst>
          <pc:docMk/>
          <pc:sldMk cId="1462201852" sldId="280"/>
        </pc:sldMkLst>
      </pc:sldChg>
      <pc:sldChg chg="del">
        <pc:chgData name="Adriano Borgatto" userId="e50a874dfa6d3f1a" providerId="LiveId" clId="{DB312EFC-473C-46F4-9869-5058BFF29761}" dt="2022-03-25T10:55:46.917" v="184" actId="47"/>
        <pc:sldMkLst>
          <pc:docMk/>
          <pc:sldMk cId="1074258053" sldId="281"/>
        </pc:sldMkLst>
      </pc:sldChg>
      <pc:sldChg chg="del">
        <pc:chgData name="Adriano Borgatto" userId="e50a874dfa6d3f1a" providerId="LiveId" clId="{DB312EFC-473C-46F4-9869-5058BFF29761}" dt="2022-03-25T10:55:48.854" v="186" actId="47"/>
        <pc:sldMkLst>
          <pc:docMk/>
          <pc:sldMk cId="793995259" sldId="282"/>
        </pc:sldMkLst>
      </pc:sldChg>
      <pc:sldChg chg="del">
        <pc:chgData name="Adriano Borgatto" userId="e50a874dfa6d3f1a" providerId="LiveId" clId="{DB312EFC-473C-46F4-9869-5058BFF29761}" dt="2022-03-25T10:55:51.031" v="187" actId="47"/>
        <pc:sldMkLst>
          <pc:docMk/>
          <pc:sldMk cId="707468304" sldId="2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16F083-5C86-4226-B13F-D7DE5446434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106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3165BA-3187-40A9-B705-41D131A16ED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15598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352800" y="1493838"/>
            <a:ext cx="553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>
                <a:solidFill>
                  <a:schemeClr val="bg1"/>
                </a:solidFill>
                <a:latin typeface="Verdana" panose="020B0604030504040204" pitchFamily="34" charset="0"/>
              </a:rPr>
              <a:t>CMIP- Centro de Metrologia e Inovação em Processos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1447800"/>
            <a:ext cx="9144000" cy="3810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4213" y="1484313"/>
            <a:ext cx="708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latin typeface="Verdana" panose="020B0604030504040204" pitchFamily="34" charset="0"/>
              </a:rPr>
              <a:t>UFSC- UNIVERSIDADE FEDERAL DE SANTA CATARINA</a:t>
            </a:r>
          </a:p>
        </p:txBody>
      </p:sp>
      <p:pic>
        <p:nvPicPr>
          <p:cNvPr id="8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12303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781300"/>
            <a:ext cx="7772400" cy="168592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3221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535643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908050"/>
            <a:ext cx="2058988" cy="521811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29325" cy="521811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56754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908050"/>
            <a:ext cx="8240713" cy="52181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90443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4572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197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4562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58905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49369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67742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423615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1575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497031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10250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080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8686800" y="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609600"/>
            <a:ext cx="9144000" cy="76200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85800"/>
            <a:ext cx="9172575" cy="762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4000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2"/>
          <p:cNvSpPr>
            <a:spLocks noGrp="1" noChangeArrowheads="1"/>
          </p:cNvSpPr>
          <p:nvPr>
            <p:ph type="ctrTitle"/>
          </p:nvPr>
        </p:nvSpPr>
        <p:spPr>
          <a:xfrm>
            <a:off x="396627" y="2183958"/>
            <a:ext cx="8351837" cy="20313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altLang="pt-BR" sz="3400" dirty="0"/>
              <a:t>Técnicas Estatísticas de Predição</a:t>
            </a:r>
            <a:br>
              <a:rPr lang="pt-BR" altLang="pt-BR" sz="3400" dirty="0"/>
            </a:br>
            <a:r>
              <a:rPr lang="pt-BR" altLang="pt-BR" sz="2200" b="0" dirty="0"/>
              <a:t>Sistemas de Informação</a:t>
            </a:r>
            <a:br>
              <a:rPr lang="pt-BR" altLang="pt-BR" sz="2200" b="0" dirty="0"/>
            </a:br>
            <a:br>
              <a:rPr lang="pt-BR" altLang="pt-BR" sz="2200" b="0" dirty="0"/>
            </a:br>
            <a:r>
              <a:rPr lang="pt-BR" altLang="pt-BR" sz="2200" b="0" dirty="0">
                <a:solidFill>
                  <a:srgbClr val="FF0000"/>
                </a:solidFill>
              </a:rPr>
              <a:t>Aula 5</a:t>
            </a:r>
            <a:br>
              <a:rPr lang="pt-BR" altLang="pt-BR" sz="2200" b="0" dirty="0">
                <a:solidFill>
                  <a:srgbClr val="FF0000"/>
                </a:solidFill>
              </a:rPr>
            </a:br>
            <a:br>
              <a:rPr lang="pt-BR" altLang="pt-BR" sz="600" b="0" dirty="0">
                <a:solidFill>
                  <a:srgbClr val="FF0000"/>
                </a:solidFill>
              </a:rPr>
            </a:br>
            <a:r>
              <a:rPr lang="pt-BR" altLang="pt-BR" sz="2000" b="0" dirty="0">
                <a:solidFill>
                  <a:schemeClr val="tx1"/>
                </a:solidFill>
              </a:rPr>
              <a:t>Regressão Linear Simples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890366" y="4905375"/>
            <a:ext cx="362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pt-BR" altLang="pt-BR" dirty="0">
                <a:cs typeface="Times New Roman" pitchFamily="18" charset="0"/>
              </a:rPr>
              <a:t>ADRIANO FERRETI BORGATTO</a:t>
            </a:r>
            <a:endParaRPr lang="pt-BR" altLang="pt-BR" sz="28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646409" y="142875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O Modelo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AA601BA-CE51-472B-B7E5-6C5038323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736"/>
            <a:ext cx="84582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pt-BR" altLang="pt-BR" kern="0" dirty="0"/>
              <a:t>Estimativas dos parâmetros utilizando o método dos mínimos quadrados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7">
                <a:extLst>
                  <a:ext uri="{FF2B5EF4-FFF2-40B4-BE49-F238E27FC236}">
                    <a16:creationId xmlns:a16="http://schemas.microsoft.com/office/drawing/2014/main" id="{A07A8107-62C8-4613-A955-2DB12A6D7ECA}"/>
                  </a:ext>
                </a:extLst>
              </p:cNvPr>
              <p:cNvSpPr txBox="1"/>
              <p:nvPr/>
            </p:nvSpPr>
            <p:spPr bwMode="auto">
              <a:xfrm>
                <a:off x="3060700" y="2230438"/>
                <a:ext cx="4319612" cy="93821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pt-B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pt-BR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pt-B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d>
                            <m:dPr>
                              <m:ctrlPr>
                                <a:rPr lang="pt-B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pt-BR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pt-B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pt-B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pt-BR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pt-B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pt-BR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pt-B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p>
                            <m:sSupPr>
                              <m:ctrlPr>
                                <a:rPr lang="pt-B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pt-BR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pt-BR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pt-B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4" name="Object 27">
                <a:extLst>
                  <a:ext uri="{FF2B5EF4-FFF2-40B4-BE49-F238E27FC236}">
                    <a16:creationId xmlns:a16="http://schemas.microsoft.com/office/drawing/2014/main" id="{A07A8107-62C8-4613-A955-2DB12A6D7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0700" y="2230438"/>
                <a:ext cx="4319612" cy="938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9">
                <a:extLst>
                  <a:ext uri="{FF2B5EF4-FFF2-40B4-BE49-F238E27FC236}">
                    <a16:creationId xmlns:a16="http://schemas.microsoft.com/office/drawing/2014/main" id="{BCF999D1-7547-41F4-9B57-DB383514681A}"/>
                  </a:ext>
                </a:extLst>
              </p:cNvPr>
              <p:cNvSpPr txBox="1"/>
              <p:nvPr/>
            </p:nvSpPr>
            <p:spPr bwMode="auto">
              <a:xfrm>
                <a:off x="3060700" y="3309938"/>
                <a:ext cx="2519412" cy="839787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pt-BR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pt-B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pt-BR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B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5" name="Object 29">
                <a:extLst>
                  <a:ext uri="{FF2B5EF4-FFF2-40B4-BE49-F238E27FC236}">
                    <a16:creationId xmlns:a16="http://schemas.microsoft.com/office/drawing/2014/main" id="{BCF999D1-7547-41F4-9B57-DB3835146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0700" y="3309938"/>
                <a:ext cx="2519412" cy="8397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31">
            <a:extLst>
              <a:ext uri="{FF2B5EF4-FFF2-40B4-BE49-F238E27FC236}">
                <a16:creationId xmlns:a16="http://schemas.microsoft.com/office/drawing/2014/main" id="{6C45184B-E90F-4691-A30A-40DAFEFE2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27" y="2425923"/>
            <a:ext cx="24849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dirty="0">
                <a:latin typeface="+mn-lt"/>
              </a:rPr>
              <a:t>Estimativa de </a:t>
            </a:r>
            <a:r>
              <a:rPr lang="pt-BR" altLang="pt-BR" dirty="0">
                <a:solidFill>
                  <a:srgbClr val="FF3300"/>
                </a:solidFill>
                <a:latin typeface="+mn-lt"/>
                <a:sym typeface="Symbol" panose="05050102010706020507" pitchFamily="18" charset="2"/>
              </a:rPr>
              <a:t></a:t>
            </a:r>
            <a:r>
              <a:rPr lang="pt-BR" altLang="pt-BR" sz="1400" dirty="0">
                <a:solidFill>
                  <a:srgbClr val="FF3300"/>
                </a:solidFill>
                <a:latin typeface="+mn-lt"/>
                <a:sym typeface="Symbol" panose="05050102010706020507" pitchFamily="18" charset="2"/>
              </a:rPr>
              <a:t>1</a:t>
            </a:r>
            <a:r>
              <a:rPr lang="pt-BR" altLang="pt-BR" dirty="0">
                <a:latin typeface="+mn-lt"/>
              </a:rPr>
              <a:t>:</a:t>
            </a:r>
          </a:p>
        </p:txBody>
      </p:sp>
      <p:sp>
        <p:nvSpPr>
          <p:cNvPr id="8" name="Text Box 32">
            <a:extLst>
              <a:ext uri="{FF2B5EF4-FFF2-40B4-BE49-F238E27FC236}">
                <a16:creationId xmlns:a16="http://schemas.microsoft.com/office/drawing/2014/main" id="{3996F964-FDD6-4D1D-8B81-8144C4FCE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3501008"/>
            <a:ext cx="2470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dirty="0">
                <a:latin typeface="+mn-lt"/>
              </a:rPr>
              <a:t>Estimativa de </a:t>
            </a:r>
            <a:r>
              <a:rPr lang="pt-BR" altLang="pt-BR" dirty="0">
                <a:solidFill>
                  <a:srgbClr val="FF3300"/>
                </a:solidFill>
                <a:latin typeface="+mn-lt"/>
                <a:sym typeface="Symbol" panose="05050102010706020507" pitchFamily="18" charset="2"/>
              </a:rPr>
              <a:t></a:t>
            </a:r>
            <a:r>
              <a:rPr lang="pt-BR" altLang="pt-BR" sz="1400" dirty="0">
                <a:solidFill>
                  <a:srgbClr val="FF3300"/>
                </a:solidFill>
                <a:latin typeface="+mn-lt"/>
                <a:sym typeface="Symbol" panose="05050102010706020507" pitchFamily="18" charset="2"/>
              </a:rPr>
              <a:t>0</a:t>
            </a:r>
            <a:r>
              <a:rPr lang="pt-BR" altLang="pt-BR" dirty="0">
                <a:latin typeface="+mn-lt"/>
              </a:rPr>
              <a:t>:</a:t>
            </a:r>
          </a:p>
        </p:txBody>
      </p:sp>
      <p:sp>
        <p:nvSpPr>
          <p:cNvPr id="9" name="Text Box 33">
            <a:extLst>
              <a:ext uri="{FF2B5EF4-FFF2-40B4-BE49-F238E27FC236}">
                <a16:creationId xmlns:a16="http://schemas.microsoft.com/office/drawing/2014/main" id="{26A9B91E-806D-48B0-B89C-E31D16102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65" y="4442048"/>
            <a:ext cx="63289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+mn-lt"/>
              </a:rPr>
              <a:t>Reta de regressão construída com os dados: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34">
                <a:extLst>
                  <a:ext uri="{FF2B5EF4-FFF2-40B4-BE49-F238E27FC236}">
                    <a16:creationId xmlns:a16="http://schemas.microsoft.com/office/drawing/2014/main" id="{AC9B3319-F36D-403E-846B-B4660C39DB94}"/>
                  </a:ext>
                </a:extLst>
              </p:cNvPr>
              <p:cNvSpPr txBox="1"/>
              <p:nvPr/>
            </p:nvSpPr>
            <p:spPr bwMode="auto">
              <a:xfrm>
                <a:off x="2897188" y="5106988"/>
                <a:ext cx="1890836" cy="554037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10" name="Object 34">
                <a:extLst>
                  <a:ext uri="{FF2B5EF4-FFF2-40B4-BE49-F238E27FC236}">
                    <a16:creationId xmlns:a16="http://schemas.microsoft.com/office/drawing/2014/main" id="{AC9B3319-F36D-403E-846B-B4660C39D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7188" y="5106988"/>
                <a:ext cx="1890836" cy="554037"/>
              </a:xfrm>
              <a:prstGeom prst="rect">
                <a:avLst/>
              </a:prstGeom>
              <a:blipFill>
                <a:blip r:embed="rId4"/>
                <a:stretch>
                  <a:fillRect l="-3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47395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843037" y="142875"/>
            <a:ext cx="5399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Interpretação dos parâmetros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3490DCFD-D31C-4FE6-9D44-A72AA3E2F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4699149"/>
            <a:ext cx="878681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pt-BR" altLang="pt-BR" dirty="0">
                <a:sym typeface="Symbol" panose="05050102010706020507" pitchFamily="18" charset="2"/>
              </a:rPr>
              <a:t>b</a:t>
            </a:r>
            <a:r>
              <a:rPr lang="pt-BR" altLang="pt-BR" sz="1600" dirty="0">
                <a:sym typeface="Symbol" panose="05050102010706020507" pitchFamily="18" charset="2"/>
              </a:rPr>
              <a:t>0</a:t>
            </a:r>
            <a:r>
              <a:rPr lang="pt-BR" altLang="pt-BR" dirty="0">
                <a:solidFill>
                  <a:srgbClr val="0000FF"/>
                </a:solidFill>
                <a:sym typeface="Symbol" panose="05050102010706020507" pitchFamily="18" charset="2"/>
              </a:rPr>
              <a:t> (intercepto) é o valor da média da distribuição de Y em X=0, não tem significado </a:t>
            </a:r>
            <a:r>
              <a:rPr lang="pt-BR" altLang="pt-BR" u="sng" dirty="0">
                <a:solidFill>
                  <a:srgbClr val="0000FF"/>
                </a:solidFill>
                <a:sym typeface="Symbol" panose="05050102010706020507" pitchFamily="18" charset="2"/>
              </a:rPr>
              <a:t>prático</a:t>
            </a:r>
            <a:r>
              <a:rPr lang="pt-BR" altLang="pt-BR" dirty="0">
                <a:solidFill>
                  <a:srgbClr val="0000FF"/>
                </a:solidFill>
                <a:sym typeface="Symbol" panose="05050102010706020507" pitchFamily="18" charset="2"/>
              </a:rPr>
              <a:t> como um termo separado (isolado) no modelo; </a:t>
            </a:r>
          </a:p>
          <a:p>
            <a:pPr algn="just">
              <a:spcBef>
                <a:spcPct val="50000"/>
              </a:spcBef>
            </a:pPr>
            <a:r>
              <a:rPr lang="pt-BR" altLang="pt-BR" dirty="0">
                <a:sym typeface="Symbol" panose="05050102010706020507" pitchFamily="18" charset="2"/>
              </a:rPr>
              <a:t>b</a:t>
            </a:r>
            <a:r>
              <a:rPr lang="pt-BR" altLang="pt-BR" sz="1600" dirty="0">
                <a:sym typeface="Symbol" panose="05050102010706020507" pitchFamily="18" charset="2"/>
              </a:rPr>
              <a:t>1</a:t>
            </a:r>
            <a:r>
              <a:rPr lang="pt-BR" altLang="pt-BR" dirty="0">
                <a:solidFill>
                  <a:srgbClr val="0000FF"/>
                </a:solidFill>
                <a:sym typeface="Symbol" panose="05050102010706020507" pitchFamily="18" charset="2"/>
              </a:rPr>
              <a:t> (inclinação) expressa a </a:t>
            </a:r>
            <a:r>
              <a:rPr lang="pt-BR" altLang="pt-BR" i="1" dirty="0">
                <a:solidFill>
                  <a:srgbClr val="0000FF"/>
                </a:solidFill>
                <a:sym typeface="Symbol" panose="05050102010706020507" pitchFamily="18" charset="2"/>
              </a:rPr>
              <a:t>taxa de mudança</a:t>
            </a:r>
            <a:r>
              <a:rPr lang="pt-BR" altLang="pt-BR" dirty="0">
                <a:solidFill>
                  <a:srgbClr val="0000FF"/>
                </a:solidFill>
                <a:sym typeface="Symbol" panose="05050102010706020507" pitchFamily="18" charset="2"/>
              </a:rPr>
              <a:t> em </a:t>
            </a:r>
            <a:r>
              <a:rPr lang="pt-BR" altLang="pt-BR" i="1" dirty="0">
                <a:solidFill>
                  <a:srgbClr val="0000FF"/>
                </a:solidFill>
                <a:sym typeface="Symbol" panose="05050102010706020507" pitchFamily="18" charset="2"/>
              </a:rPr>
              <a:t>Y,</a:t>
            </a:r>
            <a:r>
              <a:rPr lang="pt-BR" altLang="pt-BR" dirty="0">
                <a:solidFill>
                  <a:srgbClr val="0000FF"/>
                </a:solidFill>
                <a:sym typeface="Symbol" panose="05050102010706020507" pitchFamily="18" charset="2"/>
              </a:rPr>
              <a:t> isto é, é a mudança em </a:t>
            </a:r>
            <a:r>
              <a:rPr lang="pt-BR" altLang="pt-BR" i="1" dirty="0">
                <a:solidFill>
                  <a:srgbClr val="0000FF"/>
                </a:solidFill>
                <a:sym typeface="Symbol" panose="05050102010706020507" pitchFamily="18" charset="2"/>
              </a:rPr>
              <a:t>Y</a:t>
            </a:r>
            <a:r>
              <a:rPr lang="pt-BR" altLang="pt-BR" dirty="0">
                <a:solidFill>
                  <a:srgbClr val="0000FF"/>
                </a:solidFill>
                <a:sym typeface="Symbol" panose="05050102010706020507" pitchFamily="18" charset="2"/>
              </a:rPr>
              <a:t> quando ocorre a mudança de uma unidade em </a:t>
            </a:r>
            <a:r>
              <a:rPr lang="pt-BR" altLang="pt-BR" i="1" dirty="0">
                <a:solidFill>
                  <a:srgbClr val="0000FF"/>
                </a:solidFill>
                <a:sym typeface="Symbol" panose="05050102010706020507" pitchFamily="18" charset="2"/>
              </a:rPr>
              <a:t>X.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A280C3B-4C5E-0F30-1AB1-ECDDB6696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784486"/>
            <a:ext cx="5334462" cy="4084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4DAF1A-0D3E-B548-74EA-D8B9184F7183}"/>
                  </a:ext>
                </a:extLst>
              </p:cNvPr>
              <p:cNvSpPr txBox="1"/>
              <p:nvPr/>
            </p:nvSpPr>
            <p:spPr>
              <a:xfrm>
                <a:off x="2771800" y="1700808"/>
                <a:ext cx="18002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4DAF1A-0D3E-B548-74EA-D8B9184F7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700808"/>
                <a:ext cx="1800200" cy="369332"/>
              </a:xfrm>
              <a:prstGeom prst="rect">
                <a:avLst/>
              </a:prstGeom>
              <a:blipFill>
                <a:blip r:embed="rId3"/>
                <a:stretch>
                  <a:fillRect t="-4918"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246C82C8-20CE-25E3-8415-63A111945A07}"/>
              </a:ext>
            </a:extLst>
          </p:cNvPr>
          <p:cNvSpPr txBox="1"/>
          <p:nvPr/>
        </p:nvSpPr>
        <p:spPr>
          <a:xfrm>
            <a:off x="6084168" y="2374845"/>
            <a:ext cx="3600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sz="1200" dirty="0">
                <a:sym typeface="Symbol" panose="05050102010706020507" pitchFamily="18" charset="2"/>
              </a:rPr>
              <a:t> 1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4153696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766893" y="142875"/>
            <a:ext cx="55515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Retomando o exemplo anterior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133F7DA8-6B50-477B-91E8-8D8F7F0BC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682205"/>
              </p:ext>
            </p:extLst>
          </p:nvPr>
        </p:nvGraphicFramePr>
        <p:xfrm>
          <a:off x="189390" y="1052736"/>
          <a:ext cx="2510402" cy="4114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55201">
                  <a:extLst>
                    <a:ext uri="{9D8B030D-6E8A-4147-A177-3AD203B41FA5}">
                      <a16:colId xmlns:a16="http://schemas.microsoft.com/office/drawing/2014/main" val="1949997954"/>
                    </a:ext>
                  </a:extLst>
                </a:gridCol>
                <a:gridCol w="1255201">
                  <a:extLst>
                    <a:ext uri="{9D8B030D-6E8A-4147-A177-3AD203B41FA5}">
                      <a16:colId xmlns:a16="http://schemas.microsoft.com/office/drawing/2014/main" val="2115463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7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9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7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8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044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44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5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3849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79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92350"/>
                  </a:ext>
                </a:extLst>
              </a:tr>
            </a:tbl>
          </a:graphicData>
        </a:graphic>
      </p:graphicFrame>
      <p:pic>
        <p:nvPicPr>
          <p:cNvPr id="4" name="Imagem 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58529A96-CF0F-498E-9997-3A39CC83B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7"/>
          <a:stretch/>
        </p:blipFill>
        <p:spPr>
          <a:xfrm>
            <a:off x="2916092" y="1021729"/>
            <a:ext cx="6038518" cy="43514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71C62F4-FE4B-4A80-8C81-1A33F04D24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010" r="80490" b="19185"/>
          <a:stretch/>
        </p:blipFill>
        <p:spPr>
          <a:xfrm>
            <a:off x="3131840" y="5251370"/>
            <a:ext cx="3744416" cy="1057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662061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17D45F9-6BB2-49C4-AE58-A41EC30D56E5}"/>
              </a:ext>
            </a:extLst>
          </p:cNvPr>
          <p:cNvSpPr/>
          <p:nvPr/>
        </p:nvSpPr>
        <p:spPr>
          <a:xfrm>
            <a:off x="3548615" y="142875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 2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4B2DD9-8AA8-4023-B7AB-A5DDB3031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836712"/>
            <a:ext cx="4771256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pt-BR" altLang="pt-BR" sz="2200" kern="0" dirty="0"/>
              <a:t>Para os dados ao lado da idade e pressão arterial de 12 mulheres, faça:</a:t>
            </a:r>
          </a:p>
          <a:p>
            <a:pPr marL="457200" indent="-457200" eaLnBrk="1" hangingPunct="1">
              <a:buAutoNum type="arabicParenR"/>
            </a:pPr>
            <a:r>
              <a:rPr lang="pt-BR" altLang="pt-BR" sz="2200" kern="0" dirty="0"/>
              <a:t>diagrama de dispersão </a:t>
            </a:r>
          </a:p>
          <a:p>
            <a:pPr marL="457200" indent="-457200" eaLnBrk="1" hangingPunct="1">
              <a:buAutoNum type="arabicParenR"/>
            </a:pPr>
            <a:r>
              <a:rPr lang="pt-BR" altLang="pt-BR" sz="2200" kern="0" dirty="0"/>
              <a:t>estime os coeficientes do modelo e interprete.</a:t>
            </a:r>
          </a:p>
          <a:p>
            <a:pPr marL="457200" indent="-457200" eaLnBrk="1" hangingPunct="1">
              <a:buAutoNum type="arabicParenR"/>
            </a:pPr>
            <a:r>
              <a:rPr lang="pt-BR" altLang="pt-BR" sz="2200" kern="0" dirty="0"/>
              <a:t>Inclua a reta de regressão no diagrama de dispersão</a:t>
            </a:r>
          </a:p>
          <a:p>
            <a:pPr marL="457200" indent="-457200" eaLnBrk="1" hangingPunct="1">
              <a:buAutoNum type="arabicParenR"/>
            </a:pPr>
            <a:r>
              <a:rPr lang="pt-BR" altLang="pt-BR" sz="2200" kern="0" dirty="0"/>
              <a:t>Estime a Pressão esperada de uma pessoa com 60 anos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CCE93E6-C4C0-4EB9-ACA6-53CC4CFB8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127952"/>
              </p:ext>
            </p:extLst>
          </p:nvPr>
        </p:nvGraphicFramePr>
        <p:xfrm>
          <a:off x="5220072" y="836712"/>
          <a:ext cx="3619128" cy="47548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809564">
                  <a:extLst>
                    <a:ext uri="{9D8B030D-6E8A-4147-A177-3AD203B41FA5}">
                      <a16:colId xmlns:a16="http://schemas.microsoft.com/office/drawing/2014/main" val="4068862683"/>
                    </a:ext>
                  </a:extLst>
                </a:gridCol>
                <a:gridCol w="1809564">
                  <a:extLst>
                    <a:ext uri="{9D8B030D-6E8A-4147-A177-3AD203B41FA5}">
                      <a16:colId xmlns:a16="http://schemas.microsoft.com/office/drawing/2014/main" val="314954553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Pressão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31115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4903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007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471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51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375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12272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66669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3768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414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1333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518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31871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4C3A71CB-4631-7764-5C88-6163234CC942}"/>
              </a:ext>
            </a:extLst>
          </p:cNvPr>
          <p:cNvSpPr txBox="1"/>
          <p:nvPr/>
        </p:nvSpPr>
        <p:spPr>
          <a:xfrm>
            <a:off x="179512" y="5014337"/>
            <a:ext cx="374441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/>
              <a:t>Arquivo: </a:t>
            </a:r>
            <a:r>
              <a:rPr lang="pt-BR" sz="2200" i="1" dirty="0">
                <a:solidFill>
                  <a:srgbClr val="FF0000"/>
                </a:solidFill>
              </a:rPr>
              <a:t>pressao.csv</a:t>
            </a:r>
          </a:p>
        </p:txBody>
      </p:sp>
    </p:spTree>
    <p:extLst>
      <p:ext uri="{BB962C8B-B14F-4D97-AF65-F5344CB8AC3E}">
        <p14:creationId xmlns:p14="http://schemas.microsoft.com/office/powerpoint/2010/main" val="293481985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F0B20F6-5C48-2CC4-9058-AEF0FA6072A8}"/>
              </a:ext>
            </a:extLst>
          </p:cNvPr>
          <p:cNvSpPr/>
          <p:nvPr/>
        </p:nvSpPr>
        <p:spPr>
          <a:xfrm>
            <a:off x="1625031" y="142875"/>
            <a:ext cx="5835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Teste de Significância do Modelo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53EDBF-E092-6E09-B9A4-0AB8EEA6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124744"/>
            <a:ext cx="7777162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pt-BR" altLang="pt-BR" sz="2600" kern="0" dirty="0"/>
              <a:t>Teste </a:t>
            </a:r>
            <a:r>
              <a:rPr lang="pt-BR" altLang="pt-BR" sz="2600" i="1" kern="0" dirty="0"/>
              <a:t>F</a:t>
            </a:r>
            <a:r>
              <a:rPr lang="pt-BR" altLang="pt-BR" sz="2600" kern="0" dirty="0"/>
              <a:t>  para o coeficiente </a:t>
            </a:r>
            <a:r>
              <a:rPr lang="pt-BR" altLang="pt-BR" sz="2600" i="1" kern="0" dirty="0">
                <a:sym typeface="Symbol" panose="05050102010706020507" pitchFamily="18" charset="2"/>
              </a:rPr>
              <a:t></a:t>
            </a:r>
          </a:p>
          <a:p>
            <a:pPr eaLnBrk="1" hangingPunct="1">
              <a:buFontTx/>
              <a:buNone/>
            </a:pPr>
            <a:endParaRPr lang="pt-BR" altLang="pt-BR" sz="1200" i="1" kern="0" dirty="0">
              <a:sym typeface="Symbol" panose="05050102010706020507" pitchFamily="18" charset="2"/>
            </a:endParaRPr>
          </a:p>
          <a:p>
            <a:pPr eaLnBrk="1" hangingPunct="1"/>
            <a:r>
              <a:rPr lang="pt-BR" altLang="pt-BR" sz="2600" u="sng" kern="0" dirty="0">
                <a:sym typeface="Symbol" panose="05050102010706020507" pitchFamily="18" charset="2"/>
              </a:rPr>
              <a:t>Hipóteses:</a:t>
            </a:r>
          </a:p>
          <a:p>
            <a:pPr eaLnBrk="1" hangingPunct="1">
              <a:buFontTx/>
              <a:buNone/>
            </a:pPr>
            <a:endParaRPr lang="pt-BR" altLang="pt-BR" sz="1200" i="1" u="sng" kern="0" dirty="0">
              <a:sym typeface="Symbol" panose="05050102010706020507" pitchFamily="18" charset="2"/>
            </a:endParaRPr>
          </a:p>
          <a:p>
            <a:pPr eaLnBrk="1" hangingPunct="1"/>
            <a:r>
              <a:rPr lang="pt-BR" altLang="pt-BR" sz="2600" kern="0" dirty="0"/>
              <a:t>H</a:t>
            </a:r>
            <a:r>
              <a:rPr lang="pt-BR" altLang="pt-BR" sz="2600" kern="0" baseline="-25000" dirty="0"/>
              <a:t>0</a:t>
            </a:r>
            <a:r>
              <a:rPr lang="pt-BR" altLang="pt-BR" sz="2600" kern="0" dirty="0"/>
              <a:t>: </a:t>
            </a:r>
            <a:r>
              <a:rPr lang="pt-BR" altLang="pt-BR" sz="2600" i="1" kern="0" dirty="0">
                <a:sym typeface="Symbol" panose="05050102010706020507" pitchFamily="18" charset="2"/>
              </a:rPr>
              <a:t></a:t>
            </a:r>
            <a:r>
              <a:rPr lang="pt-BR" altLang="pt-BR" sz="2600" kern="0" dirty="0"/>
              <a:t> = 0     e   H</a:t>
            </a:r>
            <a:r>
              <a:rPr lang="pt-BR" altLang="pt-BR" sz="2600" kern="0" baseline="-25000" dirty="0"/>
              <a:t>1</a:t>
            </a:r>
            <a:r>
              <a:rPr lang="pt-BR" altLang="pt-BR" sz="2600" kern="0" dirty="0"/>
              <a:t>: </a:t>
            </a:r>
            <a:r>
              <a:rPr lang="pt-BR" altLang="pt-BR" sz="2600" i="1" kern="0" dirty="0">
                <a:sym typeface="Symbol" panose="05050102010706020507" pitchFamily="18" charset="2"/>
              </a:rPr>
              <a:t></a:t>
            </a:r>
            <a:r>
              <a:rPr lang="pt-BR" altLang="pt-BR" sz="2600" kern="0" dirty="0"/>
              <a:t>  </a:t>
            </a:r>
            <a:r>
              <a:rPr lang="pt-BR" altLang="pt-BR" sz="2600" kern="0" dirty="0">
                <a:sym typeface="Symbol" panose="05050102010706020507" pitchFamily="18" charset="2"/>
              </a:rPr>
              <a:t></a:t>
            </a:r>
            <a:r>
              <a:rPr lang="pt-BR" altLang="pt-BR" sz="2600" kern="0" dirty="0"/>
              <a:t> 0</a:t>
            </a:r>
          </a:p>
          <a:p>
            <a:pPr eaLnBrk="1" hangingPunct="1">
              <a:buFontTx/>
              <a:buNone/>
            </a:pPr>
            <a:endParaRPr lang="pt-BR" altLang="pt-BR" sz="1200" kern="0" dirty="0"/>
          </a:p>
          <a:p>
            <a:pPr eaLnBrk="1" hangingPunct="1"/>
            <a:r>
              <a:rPr lang="pt-BR" altLang="pt-BR" sz="2600" i="1" kern="0" dirty="0"/>
              <a:t>F</a:t>
            </a:r>
            <a:r>
              <a:rPr lang="pt-BR" altLang="pt-BR" sz="2600" i="1" kern="0" baseline="30000" dirty="0"/>
              <a:t> </a:t>
            </a:r>
            <a:r>
              <a:rPr lang="pt-BR" altLang="pt-BR" sz="2600" i="1" kern="0" dirty="0"/>
              <a:t>= </a:t>
            </a:r>
            <a:r>
              <a:rPr lang="pt-BR" altLang="pt-BR" sz="2600" kern="0" dirty="0"/>
              <a:t>QMR/QME</a:t>
            </a:r>
          </a:p>
          <a:p>
            <a:pPr eaLnBrk="1" hangingPunct="1">
              <a:buFontTx/>
              <a:buNone/>
            </a:pPr>
            <a:endParaRPr lang="pt-BR" altLang="pt-BR" sz="1200" kern="0" dirty="0"/>
          </a:p>
          <a:p>
            <a:pPr eaLnBrk="1" hangingPunct="1"/>
            <a:r>
              <a:rPr lang="pt-BR" altLang="pt-BR" sz="2600" b="1" kern="0" dirty="0"/>
              <a:t>Probabilidade:</a:t>
            </a:r>
            <a:r>
              <a:rPr lang="pt-BR" altLang="pt-BR" sz="2600" kern="0" dirty="0"/>
              <a:t> Através do valor </a:t>
            </a:r>
            <a:r>
              <a:rPr lang="pt-BR" altLang="pt-BR" sz="2600" i="1" kern="0" dirty="0"/>
              <a:t>F</a:t>
            </a:r>
            <a:r>
              <a:rPr lang="pt-BR" altLang="pt-BR" sz="2600" kern="0" dirty="0"/>
              <a:t>  com </a:t>
            </a:r>
            <a:r>
              <a:rPr lang="pt-BR" altLang="pt-BR" sz="2600" i="1" kern="0" dirty="0" err="1"/>
              <a:t>gl</a:t>
            </a:r>
            <a:r>
              <a:rPr lang="pt-BR" altLang="pt-BR" sz="2600" kern="0" dirty="0"/>
              <a:t> = 1 no numerador,  </a:t>
            </a:r>
            <a:r>
              <a:rPr lang="pt-BR" altLang="pt-BR" sz="2600" i="1" kern="0" dirty="0" err="1"/>
              <a:t>gl</a:t>
            </a:r>
            <a:r>
              <a:rPr lang="pt-BR" altLang="pt-BR" sz="2600" kern="0" dirty="0"/>
              <a:t> = </a:t>
            </a:r>
            <a:r>
              <a:rPr lang="pt-BR" altLang="pt-BR" sz="2600" i="1" kern="0" dirty="0"/>
              <a:t>n </a:t>
            </a:r>
            <a:r>
              <a:rPr lang="pt-BR" altLang="pt-BR" sz="2600" kern="0" dirty="0"/>
              <a:t>– 2 no denominador, determina-se o </a:t>
            </a:r>
            <a:r>
              <a:rPr lang="pt-BR" altLang="pt-BR" sz="2600" i="1" kern="0" dirty="0"/>
              <a:t>p-valor</a:t>
            </a:r>
            <a:r>
              <a:rPr lang="pt-BR" altLang="pt-BR" sz="2600" kern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83473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926040B-02A1-AA5F-84DB-4F9F6D063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180"/>
          <a:stretch/>
        </p:blipFill>
        <p:spPr>
          <a:xfrm>
            <a:off x="179512" y="1747098"/>
            <a:ext cx="8568952" cy="456222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38D22D1-59D6-E3DA-080A-C28FD639085D}"/>
              </a:ext>
            </a:extLst>
          </p:cNvPr>
          <p:cNvSpPr/>
          <p:nvPr/>
        </p:nvSpPr>
        <p:spPr>
          <a:xfrm>
            <a:off x="3801104" y="142875"/>
            <a:ext cx="1483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Sintaxe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23643F4-713F-BB50-0DEF-82F54A486754}"/>
              </a:ext>
            </a:extLst>
          </p:cNvPr>
          <p:cNvSpPr txBox="1"/>
          <p:nvPr/>
        </p:nvSpPr>
        <p:spPr>
          <a:xfrm>
            <a:off x="323528" y="797803"/>
            <a:ext cx="80648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Teste a significância do efeito do aditivo na octanagem da gasolina.</a:t>
            </a:r>
          </a:p>
        </p:txBody>
      </p:sp>
    </p:spTree>
    <p:extLst>
      <p:ext uri="{BB962C8B-B14F-4D97-AF65-F5344CB8AC3E}">
        <p14:creationId xmlns:p14="http://schemas.microsoft.com/office/powerpoint/2010/main" val="298687161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B3CC146-D6F2-38FC-896F-AAE78A11F176}"/>
              </a:ext>
            </a:extLst>
          </p:cNvPr>
          <p:cNvSpPr/>
          <p:nvPr/>
        </p:nvSpPr>
        <p:spPr>
          <a:xfrm>
            <a:off x="3579889" y="142875"/>
            <a:ext cx="1925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Exercícios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9D63B23-99C1-4CEA-F766-9B1EE6F8D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836712"/>
            <a:ext cx="903649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pt-BR" sz="2600" kern="0" dirty="0">
                <a:latin typeface="+mn-lt"/>
              </a:rPr>
              <a:t>1) A academia de ginástica “Boa Forma” decidiu ilustrar uma abordagem teórica de como os exercícios aeróbicos (x1) e as calorias ingeridas (x2) podem afetar o peso (y). Membros da academia registraram cuidadosamente o número de minutos de exercícios aeróbicos que praticaram no decorrer de uma semana. Utilizando o arquivo </a:t>
            </a:r>
            <a:r>
              <a:rPr lang="pt-BR" sz="2600" i="1" kern="0" dirty="0">
                <a:solidFill>
                  <a:srgbClr val="FF0000"/>
                </a:solidFill>
                <a:latin typeface="+mn-lt"/>
              </a:rPr>
              <a:t>Exercicio.csv</a:t>
            </a:r>
            <a:r>
              <a:rPr lang="pt-BR" sz="2600" kern="0" dirty="0">
                <a:latin typeface="+mn-lt"/>
              </a:rPr>
              <a:t>, teste ao nível de 5% de significância o efeito do exercício aeróbico e da </a:t>
            </a:r>
            <a:r>
              <a:rPr lang="pt-BR" sz="2600" kern="0">
                <a:latin typeface="+mn-lt"/>
              </a:rPr>
              <a:t>caloria ingerida </a:t>
            </a:r>
            <a:r>
              <a:rPr lang="pt-BR" sz="2600" kern="0" dirty="0">
                <a:latin typeface="+mn-lt"/>
              </a:rPr>
              <a:t>em relação a perda de peso e interprete o coeficiente do modelo.</a:t>
            </a:r>
          </a:p>
        </p:txBody>
      </p:sp>
    </p:spTree>
    <p:extLst>
      <p:ext uri="{BB962C8B-B14F-4D97-AF65-F5344CB8AC3E}">
        <p14:creationId xmlns:p14="http://schemas.microsoft.com/office/powerpoint/2010/main" val="238853971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488513" y="142875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59A760-FB35-40C2-954B-01B3B6F11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80728"/>
            <a:ext cx="845820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spcBef>
                <a:spcPct val="50000"/>
              </a:spcBef>
              <a:buFontTx/>
              <a:buNone/>
            </a:pPr>
            <a:r>
              <a:rPr lang="pt-BR" altLang="pt-BR" kern="0" dirty="0"/>
              <a:t>Análise de regressão é uma metodologia estatística que utiliza a </a:t>
            </a:r>
            <a:r>
              <a:rPr lang="pt-BR" altLang="pt-BR" b="1" i="1" kern="0" dirty="0"/>
              <a:t>relação</a:t>
            </a:r>
            <a:r>
              <a:rPr lang="pt-BR" altLang="pt-BR" kern="0" dirty="0"/>
              <a:t> entre duas ou mais variáveis quantitativas (ou qualitativas) de tal forma que uma variável pode ser predita a partir da outra ou outras.</a:t>
            </a:r>
          </a:p>
          <a:p>
            <a:pPr marL="0" indent="0" algn="just">
              <a:spcBef>
                <a:spcPct val="50000"/>
              </a:spcBef>
              <a:spcAft>
                <a:spcPts val="0"/>
              </a:spcAft>
              <a:buFontTx/>
              <a:buNone/>
            </a:pPr>
            <a:r>
              <a:rPr lang="pt-BR" altLang="pt-BR" b="1" kern="0" dirty="0"/>
              <a:t>Exemplo:</a:t>
            </a:r>
            <a:r>
              <a:rPr lang="pt-BR" altLang="pt-BR" kern="0" dirty="0"/>
              <a:t> </a:t>
            </a:r>
            <a:r>
              <a:rPr lang="pt-BR" altLang="pt-BR" u="sng" kern="0" dirty="0"/>
              <a:t>Altura </a:t>
            </a:r>
            <a:r>
              <a:rPr lang="pt-BR" altLang="pt-BR" u="sng" kern="0" dirty="0" err="1"/>
              <a:t>vs</a:t>
            </a:r>
            <a:r>
              <a:rPr lang="pt-BR" altLang="pt-BR" u="sng" kern="0" dirty="0"/>
              <a:t> Peso</a:t>
            </a:r>
          </a:p>
          <a:p>
            <a:pPr marL="0" indent="0" algn="just">
              <a:spcBef>
                <a:spcPts val="600"/>
              </a:spcBef>
              <a:buFontTx/>
              <a:buNone/>
            </a:pPr>
            <a:r>
              <a:rPr lang="pt-BR" altLang="pt-BR" kern="0" dirty="0"/>
              <a:t>Deseja-se calcular o peso de uma pessoa a partir da altura da mesma pessoa.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619960" y="142875"/>
            <a:ext cx="1845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Exemplos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AD3CB8F-E4D4-4AC9-86A9-CA9A636D8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1702024"/>
            <a:ext cx="1895475" cy="0"/>
          </a:xfrm>
          <a:prstGeom prst="rect">
            <a:avLst/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4" name="Group 158">
            <a:extLst>
              <a:ext uri="{FF2B5EF4-FFF2-40B4-BE49-F238E27FC236}">
                <a16:creationId xmlns:a16="http://schemas.microsoft.com/office/drawing/2014/main" id="{804580E1-F14D-49AF-8CB0-28C6F41CE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206828"/>
              </p:ext>
            </p:extLst>
          </p:nvPr>
        </p:nvGraphicFramePr>
        <p:xfrm>
          <a:off x="468313" y="1052736"/>
          <a:ext cx="8207375" cy="4591564"/>
        </p:xfrm>
        <a:graphic>
          <a:graphicData uri="http://schemas.openxmlformats.org/drawingml/2006/table">
            <a:tbl>
              <a:tblPr/>
              <a:tblGrid>
                <a:gridCol w="3023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Variável independente,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pt-BR" sz="27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  <a:endParaRPr kumimoji="0" lang="pt-BR" sz="6000" b="1" i="0" u="none" strike="noStrike" cap="none" normalizeH="0" baseline="0" dirty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50495" marB="504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400" b="1" i="0" u="none" strike="noStrike" cap="none" normalizeH="0" baseline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50495" marB="5049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Variável dependente,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27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</a:t>
                      </a:r>
                      <a:endParaRPr kumimoji="0" lang="pt-BR" sz="6000" b="1" i="0" u="none" strike="noStrike" cap="none" normalizeH="0" baseline="0" dirty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50495" marB="50495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9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Temperatura do forno (</a:t>
                      </a:r>
                      <a:r>
                        <a:rPr kumimoji="0" lang="pt-B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C)</a:t>
                      </a:r>
                      <a:endParaRPr kumimoji="0" lang="pt-BR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50495" marB="504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50495" marB="5049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Resistência mecânica da cerâmica (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MPa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)</a:t>
                      </a:r>
                      <a:endParaRPr kumimoji="0" lang="pt-BR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50495" marB="50495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9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Quantidade de aditivo (%)</a:t>
                      </a:r>
                      <a:endParaRPr kumimoji="0" lang="pt-BR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50495" marB="504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50495" marB="50495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Octanagem da gasolina</a:t>
                      </a:r>
                      <a:endParaRPr kumimoji="0" lang="pt-BR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50495" marB="50495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9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Renda (R$)</a:t>
                      </a:r>
                      <a:endParaRPr kumimoji="0" lang="pt-BR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50495" marB="504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50495" marB="50495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Consumo (R$)</a:t>
                      </a:r>
                      <a:endParaRPr kumimoji="0" lang="pt-BR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50495" marB="50495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9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Memória RAM do computador (Gb)</a:t>
                      </a:r>
                      <a:endParaRPr kumimoji="0" lang="pt-BR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50495" marB="504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50495" marB="50495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Tempo de resposta do sistema (seg.)</a:t>
                      </a:r>
                      <a:endParaRPr kumimoji="0" lang="pt-BR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50495" marB="50495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99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Área construída do imóvel (m</a:t>
                      </a:r>
                      <a:r>
                        <a:rPr kumimoji="0" lang="pt-BR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)</a:t>
                      </a:r>
                      <a:endParaRPr kumimoji="0" lang="pt-BR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50495" marB="504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50495" marB="50495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Preço do imóvel (R$)</a:t>
                      </a:r>
                      <a:endParaRPr kumimoji="0" lang="pt-BR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50495" marB="50495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AutoShape 143">
            <a:extLst>
              <a:ext uri="{FF2B5EF4-FFF2-40B4-BE49-F238E27FC236}">
                <a16:creationId xmlns:a16="http://schemas.microsoft.com/office/drawing/2014/main" id="{05935D38-DC78-40FB-BD2B-86B91CB41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484536"/>
            <a:ext cx="3673475" cy="214313"/>
          </a:xfrm>
          <a:prstGeom prst="rightArrow">
            <a:avLst>
              <a:gd name="adj1" fmla="val 50000"/>
              <a:gd name="adj2" fmla="val 428518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" name="AutoShape 144">
            <a:extLst>
              <a:ext uri="{FF2B5EF4-FFF2-40B4-BE49-F238E27FC236}">
                <a16:creationId xmlns:a16="http://schemas.microsoft.com/office/drawing/2014/main" id="{4F815B5B-5AF4-4333-B191-D028EAFCF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2138586"/>
            <a:ext cx="649287" cy="215900"/>
          </a:xfrm>
          <a:prstGeom prst="rightArrow">
            <a:avLst>
              <a:gd name="adj1" fmla="val 50000"/>
              <a:gd name="adj2" fmla="val 75184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" name="AutoShape 145">
            <a:extLst>
              <a:ext uri="{FF2B5EF4-FFF2-40B4-BE49-F238E27FC236}">
                <a16:creationId xmlns:a16="http://schemas.microsoft.com/office/drawing/2014/main" id="{C2928399-56AD-470B-9E01-44C9A70BF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2924399"/>
            <a:ext cx="649287" cy="215900"/>
          </a:xfrm>
          <a:prstGeom prst="rightArrow">
            <a:avLst>
              <a:gd name="adj1" fmla="val 50000"/>
              <a:gd name="adj2" fmla="val 75184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AutoShape 146">
            <a:extLst>
              <a:ext uri="{FF2B5EF4-FFF2-40B4-BE49-F238E27FC236}">
                <a16:creationId xmlns:a16="http://schemas.microsoft.com/office/drawing/2014/main" id="{86B42CC9-0419-49C8-BD03-764F6FEB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638774"/>
            <a:ext cx="649287" cy="215900"/>
          </a:xfrm>
          <a:prstGeom prst="rightArrow">
            <a:avLst>
              <a:gd name="adj1" fmla="val 50000"/>
              <a:gd name="adj2" fmla="val 75184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AutoShape 147">
            <a:extLst>
              <a:ext uri="{FF2B5EF4-FFF2-40B4-BE49-F238E27FC236}">
                <a16:creationId xmlns:a16="http://schemas.microsoft.com/office/drawing/2014/main" id="{ABA59847-2DDB-45DA-8A61-491BC8F97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424586"/>
            <a:ext cx="649287" cy="215900"/>
          </a:xfrm>
          <a:prstGeom prst="rightArrow">
            <a:avLst>
              <a:gd name="adj1" fmla="val 50000"/>
              <a:gd name="adj2" fmla="val 75184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" name="AutoShape 148">
            <a:extLst>
              <a:ext uri="{FF2B5EF4-FFF2-40B4-BE49-F238E27FC236}">
                <a16:creationId xmlns:a16="http://schemas.microsoft.com/office/drawing/2014/main" id="{43D67954-5653-40A2-BC8D-C6FF7D9FD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5138961"/>
            <a:ext cx="649287" cy="215900"/>
          </a:xfrm>
          <a:prstGeom prst="rightArrow">
            <a:avLst>
              <a:gd name="adj1" fmla="val 50000"/>
              <a:gd name="adj2" fmla="val 75184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4939278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619960" y="142875"/>
            <a:ext cx="1845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Exemplos</a:t>
            </a:r>
          </a:p>
        </p:txBody>
      </p:sp>
      <p:graphicFrame>
        <p:nvGraphicFramePr>
          <p:cNvPr id="3" name="Group 52">
            <a:extLst>
              <a:ext uri="{FF2B5EF4-FFF2-40B4-BE49-F238E27FC236}">
                <a16:creationId xmlns:a16="http://schemas.microsoft.com/office/drawing/2014/main" id="{1983C400-C92A-45E8-BB84-30C5CA121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967327"/>
              </p:ext>
            </p:extLst>
          </p:nvPr>
        </p:nvGraphicFramePr>
        <p:xfrm>
          <a:off x="304800" y="980728"/>
          <a:ext cx="8458200" cy="3803758"/>
        </p:xfrm>
        <a:graphic>
          <a:graphicData uri="http://schemas.openxmlformats.org/drawingml/2006/table">
            <a:tbl>
              <a:tblPr/>
              <a:tblGrid>
                <a:gridCol w="3259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8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89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Variável independente,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pt-BR" sz="2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  <a:endParaRPr kumimoji="0" lang="pt-BR" sz="5800" b="1" i="0" u="none" strike="noStrike" cap="none" normalizeH="0" baseline="0" dirty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9485" marB="494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300" b="1" i="0" u="none" strike="noStrike" cap="none" normalizeH="0" baseline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9485" marB="4948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Variável dependente,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2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</a:t>
                      </a:r>
                      <a:endParaRPr kumimoji="0" lang="pt-BR" sz="5800" b="1" i="0" u="none" strike="noStrike" cap="none" normalizeH="0" baseline="0" dirty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9485" marB="49485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19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Tempo de uso do carro (anos)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9485" marB="494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9485" marB="4948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Quilômetros rodado (km)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9485" marB="49485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19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Tempo de uso do carro (anos)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9485" marB="494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9485" marB="49485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Valor de revenda (Reais)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9485" marB="49485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Tempo de experiência no trabalho (anos)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9485" marB="494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9485" marB="49485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Salário (Reais)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9485" marB="49485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19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Distância de entrega (km)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9485" marB="494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9485" marB="49485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Valor da entrega (Reais)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9485" marB="49485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AutoShape 42">
            <a:extLst>
              <a:ext uri="{FF2B5EF4-FFF2-40B4-BE49-F238E27FC236}">
                <a16:creationId xmlns:a16="http://schemas.microsoft.com/office/drawing/2014/main" id="{C52DA50D-CBB2-40B8-8912-E906CEE91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2031653"/>
            <a:ext cx="649288" cy="215900"/>
          </a:xfrm>
          <a:prstGeom prst="rightArrow">
            <a:avLst>
              <a:gd name="adj1" fmla="val 50000"/>
              <a:gd name="adj2" fmla="val 75184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" name="AutoShape 43">
            <a:extLst>
              <a:ext uri="{FF2B5EF4-FFF2-40B4-BE49-F238E27FC236}">
                <a16:creationId xmlns:a16="http://schemas.microsoft.com/office/drawing/2014/main" id="{EA8DA040-9503-4B74-8C83-B4696292B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2815878"/>
            <a:ext cx="649288" cy="215900"/>
          </a:xfrm>
          <a:prstGeom prst="rightArrow">
            <a:avLst>
              <a:gd name="adj1" fmla="val 50000"/>
              <a:gd name="adj2" fmla="val 75184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" name="AutoShape 44">
            <a:extLst>
              <a:ext uri="{FF2B5EF4-FFF2-40B4-BE49-F238E27FC236}">
                <a16:creationId xmlns:a16="http://schemas.microsoft.com/office/drawing/2014/main" id="{CD6EAC03-2C21-4521-AEC1-241A7C2C6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3530253"/>
            <a:ext cx="649288" cy="215900"/>
          </a:xfrm>
          <a:prstGeom prst="rightArrow">
            <a:avLst>
              <a:gd name="adj1" fmla="val 50000"/>
              <a:gd name="adj2" fmla="val 75184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" name="AutoShape 45">
            <a:extLst>
              <a:ext uri="{FF2B5EF4-FFF2-40B4-BE49-F238E27FC236}">
                <a16:creationId xmlns:a16="http://schemas.microsoft.com/office/drawing/2014/main" id="{B2441C57-0949-4D44-A24C-6EE2C5F0B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388716"/>
            <a:ext cx="3673475" cy="214312"/>
          </a:xfrm>
          <a:prstGeom prst="rightArrow">
            <a:avLst>
              <a:gd name="adj1" fmla="val 50000"/>
              <a:gd name="adj2" fmla="val 42852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AutoShape 53">
            <a:extLst>
              <a:ext uri="{FF2B5EF4-FFF2-40B4-BE49-F238E27FC236}">
                <a16:creationId xmlns:a16="http://schemas.microsoft.com/office/drawing/2014/main" id="{328D7401-5423-4180-ACFE-BD6DC3A91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4316066"/>
            <a:ext cx="649288" cy="215900"/>
          </a:xfrm>
          <a:prstGeom prst="rightArrow">
            <a:avLst>
              <a:gd name="adj1" fmla="val 50000"/>
              <a:gd name="adj2" fmla="val 75184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6876157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711331" y="116632"/>
            <a:ext cx="1662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6A70C8-31F1-4647-B40E-4B2C574A914F}"/>
              </a:ext>
            </a:extLst>
          </p:cNvPr>
          <p:cNvSpPr txBox="1"/>
          <p:nvPr/>
        </p:nvSpPr>
        <p:spPr>
          <a:xfrm>
            <a:off x="251520" y="1371600"/>
            <a:ext cx="475252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400" dirty="0"/>
              <a:t>Na tabela ao lado é dado o tempo de experiência e o salário líquido de 8 funcionários que exercem a mesma função em uma empresa.</a:t>
            </a:r>
          </a:p>
          <a:p>
            <a:r>
              <a:rPr lang="pt-BR" sz="2400" b="1" dirty="0"/>
              <a:t>X</a:t>
            </a:r>
            <a:r>
              <a:rPr lang="pt-BR" sz="2400" dirty="0"/>
              <a:t>: Experiência (anos de trabalho na empresa)</a:t>
            </a:r>
          </a:p>
          <a:p>
            <a:r>
              <a:rPr lang="pt-BR" sz="2400" b="1" dirty="0"/>
              <a:t>Y</a:t>
            </a:r>
            <a:r>
              <a:rPr lang="pt-BR" sz="2400" dirty="0"/>
              <a:t>: Salário (R$)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8A43FED0-A684-498E-87F6-F622C2FAC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946915"/>
              </p:ext>
            </p:extLst>
          </p:nvPr>
        </p:nvGraphicFramePr>
        <p:xfrm>
          <a:off x="5373966" y="1371600"/>
          <a:ext cx="3086466" cy="4114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43233">
                  <a:extLst>
                    <a:ext uri="{9D8B030D-6E8A-4147-A177-3AD203B41FA5}">
                      <a16:colId xmlns:a16="http://schemas.microsoft.com/office/drawing/2014/main" val="1949997954"/>
                    </a:ext>
                  </a:extLst>
                </a:gridCol>
                <a:gridCol w="1543233">
                  <a:extLst>
                    <a:ext uri="{9D8B030D-6E8A-4147-A177-3AD203B41FA5}">
                      <a16:colId xmlns:a16="http://schemas.microsoft.com/office/drawing/2014/main" val="2115463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7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9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7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8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044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44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5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3849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79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92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3454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3BF4194-8C80-4D95-9CE9-40421951C089}"/>
              </a:ext>
            </a:extLst>
          </p:cNvPr>
          <p:cNvSpPr/>
          <p:nvPr/>
        </p:nvSpPr>
        <p:spPr>
          <a:xfrm>
            <a:off x="1989711" y="116632"/>
            <a:ext cx="5105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Exemplo:</a:t>
            </a:r>
            <a:r>
              <a:rPr lang="pt-BR" sz="24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Gráfico de Dispersão</a:t>
            </a:r>
            <a:endParaRPr lang="pt-BR" sz="2400" b="1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92520A5-8DEC-4428-BA68-8F52342F72FA}"/>
              </a:ext>
            </a:extLst>
          </p:cNvPr>
          <p:cNvSpPr txBox="1"/>
          <p:nvPr/>
        </p:nvSpPr>
        <p:spPr>
          <a:xfrm>
            <a:off x="179512" y="908720"/>
            <a:ext cx="86409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/>
              <a:t>Arquivo: </a:t>
            </a:r>
            <a:r>
              <a:rPr lang="pt-BR" sz="2200" i="1" dirty="0">
                <a:solidFill>
                  <a:srgbClr val="FF0000"/>
                </a:solidFill>
              </a:rPr>
              <a:t>salario.csv</a:t>
            </a:r>
          </a:p>
        </p:txBody>
      </p:sp>
      <p:pic>
        <p:nvPicPr>
          <p:cNvPr id="13" name="Imagem 12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96CCFE6A-E60F-4EBA-96FF-F88FD1B73B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0" b="5122"/>
          <a:stretch/>
        </p:blipFill>
        <p:spPr>
          <a:xfrm>
            <a:off x="1040292" y="2059107"/>
            <a:ext cx="6340020" cy="427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455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955516" y="142875"/>
            <a:ext cx="3174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Regressão Linear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DAFDC12-2A13-4F34-8245-7F26BD7AB13E}"/>
              </a:ext>
            </a:extLst>
          </p:cNvPr>
          <p:cNvSpPr txBox="1">
            <a:spLocks noChangeArrowheads="1"/>
          </p:cNvSpPr>
          <p:nvPr/>
        </p:nvSpPr>
        <p:spPr>
          <a:xfrm>
            <a:off x="934144" y="1004689"/>
            <a:ext cx="6518176" cy="55210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2400" kern="0" dirty="0">
                <a:latin typeface="+mj-lt"/>
                <a:ea typeface="+mj-ea"/>
                <a:cs typeface="+mj-cs"/>
              </a:rPr>
              <a:t>A reta de regressão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AE8801E8-3A06-43CA-ABE0-20E3D91F5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799"/>
            <a:ext cx="6840760" cy="4508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8415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646409" y="142875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O Modelo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86733C23-66B3-4339-AE42-CA73515C7442}"/>
              </a:ext>
            </a:extLst>
          </p:cNvPr>
          <p:cNvGrpSpPr>
            <a:grpSpLocks/>
          </p:cNvGrpSpPr>
          <p:nvPr/>
        </p:nvGrpSpPr>
        <p:grpSpPr bwMode="auto">
          <a:xfrm>
            <a:off x="697557" y="1340768"/>
            <a:ext cx="7477125" cy="1144587"/>
            <a:chOff x="755" y="912"/>
            <a:chExt cx="5102" cy="721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55632726-66E5-491C-A73C-2AC7B7B1E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" y="1130"/>
              <a:ext cx="548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3200" dirty="0">
                  <a:solidFill>
                    <a:srgbClr val="00279F"/>
                  </a:solidFill>
                  <a:latin typeface="Arial" panose="020B0604020202020204" pitchFamily="34" charset="0"/>
                </a:rPr>
                <a:t>Y =</a:t>
              </a: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44235AD-F5AC-45B7-9D4A-574320AED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" y="938"/>
              <a:ext cx="2138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2800">
                  <a:solidFill>
                    <a:srgbClr val="00279F"/>
                  </a:solidFill>
                  <a:latin typeface="Arial" panose="020B0604020202020204" pitchFamily="34" charset="0"/>
                </a:rPr>
                <a:t>Predito por  X, se-</a:t>
              </a:r>
            </a:p>
            <a:p>
              <a:r>
                <a:rPr lang="pt-BR" altLang="pt-BR" sz="2800">
                  <a:solidFill>
                    <a:srgbClr val="00279F"/>
                  </a:solidFill>
                  <a:latin typeface="Arial" panose="020B0604020202020204" pitchFamily="34" charset="0"/>
                </a:rPr>
                <a:t>gundo uma função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8576455D-63A8-44D3-B9C2-8795DAD08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9" y="1130"/>
              <a:ext cx="1745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2800">
                  <a:solidFill>
                    <a:srgbClr val="00279F"/>
                  </a:solidFill>
                  <a:latin typeface="Arial" panose="020B0604020202020204" pitchFamily="34" charset="0"/>
                </a:rPr>
                <a:t>Efeito aleatório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DDFCA2-FEA2-4B22-A7BA-B7FCB0251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1130"/>
              <a:ext cx="286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3200">
                  <a:solidFill>
                    <a:srgbClr val="00279F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A4D32A7-08C9-4540-8682-4616EB445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912"/>
              <a:ext cx="193" cy="721"/>
            </a:xfrm>
            <a:custGeom>
              <a:avLst/>
              <a:gdLst>
                <a:gd name="T0" fmla="*/ 192 w 193"/>
                <a:gd name="T1" fmla="*/ 0 h 721"/>
                <a:gd name="T2" fmla="*/ 0 w 193"/>
                <a:gd name="T3" fmla="*/ 0 h 721"/>
                <a:gd name="T4" fmla="*/ 0 w 193"/>
                <a:gd name="T5" fmla="*/ 720 h 721"/>
                <a:gd name="T6" fmla="*/ 192 w 193"/>
                <a:gd name="T7" fmla="*/ 720 h 7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"/>
                <a:gd name="T13" fmla="*/ 0 h 721"/>
                <a:gd name="T14" fmla="*/ 193 w 193"/>
                <a:gd name="T15" fmla="*/ 721 h 7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" h="721">
                  <a:moveTo>
                    <a:pt x="192" y="0"/>
                  </a:moveTo>
                  <a:lnTo>
                    <a:pt x="0" y="0"/>
                  </a:lnTo>
                  <a:lnTo>
                    <a:pt x="0" y="720"/>
                  </a:lnTo>
                  <a:lnTo>
                    <a:pt x="192" y="72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ABBFA37-DF22-4F8B-ABD7-9FC78E7A8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912"/>
              <a:ext cx="193" cy="721"/>
            </a:xfrm>
            <a:custGeom>
              <a:avLst/>
              <a:gdLst>
                <a:gd name="T0" fmla="*/ 192 w 193"/>
                <a:gd name="T1" fmla="*/ 0 h 721"/>
                <a:gd name="T2" fmla="*/ 0 w 193"/>
                <a:gd name="T3" fmla="*/ 0 h 721"/>
                <a:gd name="T4" fmla="*/ 0 w 193"/>
                <a:gd name="T5" fmla="*/ 720 h 721"/>
                <a:gd name="T6" fmla="*/ 192 w 193"/>
                <a:gd name="T7" fmla="*/ 720 h 7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"/>
                <a:gd name="T13" fmla="*/ 0 h 721"/>
                <a:gd name="T14" fmla="*/ 193 w 193"/>
                <a:gd name="T15" fmla="*/ 721 h 7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" h="721">
                  <a:moveTo>
                    <a:pt x="192" y="0"/>
                  </a:moveTo>
                  <a:lnTo>
                    <a:pt x="0" y="0"/>
                  </a:lnTo>
                  <a:lnTo>
                    <a:pt x="0" y="720"/>
                  </a:lnTo>
                  <a:lnTo>
                    <a:pt x="192" y="72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F62C291-51E3-4C4B-90D1-0F07AD31C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" y="912"/>
              <a:ext cx="193" cy="721"/>
            </a:xfrm>
            <a:custGeom>
              <a:avLst/>
              <a:gdLst>
                <a:gd name="T0" fmla="*/ 0 w 193"/>
                <a:gd name="T1" fmla="*/ 0 h 721"/>
                <a:gd name="T2" fmla="*/ 192 w 193"/>
                <a:gd name="T3" fmla="*/ 0 h 721"/>
                <a:gd name="T4" fmla="*/ 192 w 193"/>
                <a:gd name="T5" fmla="*/ 720 h 721"/>
                <a:gd name="T6" fmla="*/ 0 w 193"/>
                <a:gd name="T7" fmla="*/ 720 h 7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"/>
                <a:gd name="T13" fmla="*/ 0 h 721"/>
                <a:gd name="T14" fmla="*/ 193 w 193"/>
                <a:gd name="T15" fmla="*/ 721 h 7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" h="721">
                  <a:moveTo>
                    <a:pt x="0" y="0"/>
                  </a:moveTo>
                  <a:lnTo>
                    <a:pt x="192" y="0"/>
                  </a:lnTo>
                  <a:lnTo>
                    <a:pt x="192" y="720"/>
                  </a:lnTo>
                  <a:lnTo>
                    <a:pt x="0" y="72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CFB519F9-2CC8-4B5B-924A-B9937D1B7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912"/>
              <a:ext cx="193" cy="721"/>
            </a:xfrm>
            <a:custGeom>
              <a:avLst/>
              <a:gdLst>
                <a:gd name="T0" fmla="*/ 0 w 193"/>
                <a:gd name="T1" fmla="*/ 0 h 721"/>
                <a:gd name="T2" fmla="*/ 192 w 193"/>
                <a:gd name="T3" fmla="*/ 0 h 721"/>
                <a:gd name="T4" fmla="*/ 192 w 193"/>
                <a:gd name="T5" fmla="*/ 720 h 721"/>
                <a:gd name="T6" fmla="*/ 0 w 193"/>
                <a:gd name="T7" fmla="*/ 720 h 7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"/>
                <a:gd name="T13" fmla="*/ 0 h 721"/>
                <a:gd name="T14" fmla="*/ 193 w 193"/>
                <a:gd name="T15" fmla="*/ 721 h 7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" h="721">
                  <a:moveTo>
                    <a:pt x="0" y="0"/>
                  </a:moveTo>
                  <a:lnTo>
                    <a:pt x="192" y="0"/>
                  </a:lnTo>
                  <a:lnTo>
                    <a:pt x="192" y="720"/>
                  </a:lnTo>
                  <a:lnTo>
                    <a:pt x="0" y="72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3" name="Rectangle 13">
            <a:extLst>
              <a:ext uri="{FF2B5EF4-FFF2-40B4-BE49-F238E27FC236}">
                <a16:creationId xmlns:a16="http://schemas.microsoft.com/office/drawing/2014/main" id="{84A393C1-C11D-4D00-8824-8B380858A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32" y="4572918"/>
            <a:ext cx="7848600" cy="6143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3200">
                <a:solidFill>
                  <a:srgbClr val="FC0128"/>
                </a:solidFill>
                <a:latin typeface="Arial" panose="020B0604020202020204" pitchFamily="34" charset="0"/>
              </a:rPr>
              <a:t>Parâmetros ou coeficientes de regressão</a:t>
            </a: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E17B50B7-D498-45F6-9B41-1783A21DE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3044" y="3779168"/>
            <a:ext cx="128588" cy="74930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99CEBDFF-C1CA-40CB-94DD-5E5DC3C0C0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0119" y="3779168"/>
            <a:ext cx="46038" cy="720725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C87D2BBB-69F3-44DF-88AA-C901DC6A6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619" y="3140993"/>
            <a:ext cx="32416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3200">
                <a:latin typeface="Arial" panose="020B0604020202020204" pitchFamily="34" charset="0"/>
              </a:rPr>
              <a:t>Regressão</a:t>
            </a:r>
          </a:p>
          <a:p>
            <a:pPr algn="ctr"/>
            <a:r>
              <a:rPr lang="pt-BR" altLang="pt-BR" sz="3200">
                <a:latin typeface="Arial" panose="020B0604020202020204" pitchFamily="34" charset="0"/>
              </a:rPr>
              <a:t>Linear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19">
                <a:hlinkClick r:id="" action="ppaction://ole?verb=0"/>
                <a:extLst>
                  <a:ext uri="{FF2B5EF4-FFF2-40B4-BE49-F238E27FC236}">
                    <a16:creationId xmlns:a16="http://schemas.microsoft.com/office/drawing/2014/main" id="{C9E58B7E-13F2-4DF3-9D5A-1431C5F8AE51}"/>
                  </a:ext>
                </a:extLst>
              </p:cNvPr>
              <p:cNvSpPr txBox="1"/>
              <p:nvPr/>
            </p:nvSpPr>
            <p:spPr bwMode="auto">
              <a:xfrm>
                <a:off x="1644650" y="3260725"/>
                <a:ext cx="3382963" cy="8159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3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3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pt-BR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3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3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pt-BR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3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3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pt-BR" sz="3000" dirty="0"/>
              </a:p>
            </p:txBody>
          </p:sp>
        </mc:Choice>
        <mc:Fallback xmlns="">
          <p:sp>
            <p:nvSpPr>
              <p:cNvPr id="17" name="Object 19">
                <a:hlinkClick r:id="" action="ppaction://ole?verb=0"/>
                <a:extLst>
                  <a:ext uri="{FF2B5EF4-FFF2-40B4-BE49-F238E27FC236}">
                    <a16:creationId xmlns:a16="http://schemas.microsoft.com/office/drawing/2014/main" id="{C9E58B7E-13F2-4DF3-9D5A-1431C5F8A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4650" y="3260725"/>
                <a:ext cx="3382963" cy="815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20">
            <a:extLst>
              <a:ext uri="{FF2B5EF4-FFF2-40B4-BE49-F238E27FC236}">
                <a16:creationId xmlns:a16="http://schemas.microsoft.com/office/drawing/2014/main" id="{4DC39297-F408-4BEA-B23F-351E35A58A2A}"/>
              </a:ext>
            </a:extLst>
          </p:cNvPr>
          <p:cNvSpPr>
            <a:spLocks/>
          </p:cNvSpPr>
          <p:nvPr/>
        </p:nvSpPr>
        <p:spPr bwMode="auto">
          <a:xfrm rot="2460000">
            <a:off x="2631514" y="2905172"/>
            <a:ext cx="1144362" cy="1318230"/>
          </a:xfrm>
          <a:custGeom>
            <a:avLst/>
            <a:gdLst>
              <a:gd name="T0" fmla="*/ 0 w 20916"/>
              <a:gd name="T1" fmla="*/ 2147483647 h 21600"/>
              <a:gd name="T2" fmla="*/ 2147483647 w 20916"/>
              <a:gd name="T3" fmla="*/ 0 h 21600"/>
              <a:gd name="T4" fmla="*/ 2147483647 w 20916"/>
              <a:gd name="T5" fmla="*/ 2147483647 h 21600"/>
              <a:gd name="T6" fmla="*/ 0 60000 65536"/>
              <a:gd name="T7" fmla="*/ 0 60000 65536"/>
              <a:gd name="T8" fmla="*/ 0 60000 65536"/>
              <a:gd name="T9" fmla="*/ 0 w 20916"/>
              <a:gd name="T10" fmla="*/ 0 h 21600"/>
              <a:gd name="T11" fmla="*/ 20916 w 2091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16" h="21600" fill="none" extrusionOk="0">
                <a:moveTo>
                  <a:pt x="-1" y="16207"/>
                </a:moveTo>
                <a:cubicBezTo>
                  <a:pt x="2457" y="6675"/>
                  <a:pt x="11048" y="10"/>
                  <a:pt x="20892" y="0"/>
                </a:cubicBezTo>
              </a:path>
              <a:path w="20916" h="21600" stroke="0" extrusionOk="0">
                <a:moveTo>
                  <a:pt x="-1" y="16207"/>
                </a:moveTo>
                <a:cubicBezTo>
                  <a:pt x="2457" y="6675"/>
                  <a:pt x="11048" y="10"/>
                  <a:pt x="20892" y="0"/>
                </a:cubicBezTo>
                <a:lnTo>
                  <a:pt x="20916" y="21600"/>
                </a:lnTo>
                <a:close/>
              </a:path>
            </a:pathLst>
          </a:custGeom>
          <a:noFill/>
          <a:ln w="38100" cap="rnd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" name="Line 21">
            <a:extLst>
              <a:ext uri="{FF2B5EF4-FFF2-40B4-BE49-F238E27FC236}">
                <a16:creationId xmlns:a16="http://schemas.microsoft.com/office/drawing/2014/main" id="{75FD0374-31B5-46C6-A86E-D0E2385C30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1419" y="2196430"/>
            <a:ext cx="1728788" cy="12890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57A7691F-D90C-4FEF-B476-906F0D209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7093" y="2285330"/>
            <a:ext cx="6881" cy="81505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A4F075BF-BCEA-4475-BAE5-4DEBFB44B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8407" y="5376193"/>
            <a:ext cx="2244725" cy="4921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>
                <a:solidFill>
                  <a:srgbClr val="FC0128"/>
                </a:solidFill>
              </a:rPr>
              <a:t>Com</a:t>
            </a:r>
            <a:r>
              <a:rPr lang="pt-BR" altLang="pt-BR" i="1">
                <a:solidFill>
                  <a:srgbClr val="FC0128"/>
                </a:solidFill>
              </a:rPr>
              <a:t> i = 1,2,...,n</a:t>
            </a:r>
          </a:p>
        </p:txBody>
      </p:sp>
    </p:spTree>
    <p:extLst>
      <p:ext uri="{BB962C8B-B14F-4D97-AF65-F5344CB8AC3E}">
        <p14:creationId xmlns:p14="http://schemas.microsoft.com/office/powerpoint/2010/main" val="26347718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646409" y="142875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O Modelo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4E56B483-DC89-4BDD-9EB7-DB98B988E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79" y="4934778"/>
            <a:ext cx="900112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2200" dirty="0">
                <a:solidFill>
                  <a:srgbClr val="0000FF"/>
                </a:solidFill>
                <a:latin typeface="+mn-lt"/>
              </a:rPr>
              <a:t>A figura mostra a distribuição de </a:t>
            </a:r>
            <a:r>
              <a:rPr lang="pt-BR" altLang="pt-BR" sz="2200" i="1" dirty="0">
                <a:solidFill>
                  <a:srgbClr val="0000FF"/>
                </a:solidFill>
                <a:latin typeface="+mn-lt"/>
              </a:rPr>
              <a:t>Y</a:t>
            </a:r>
            <a:r>
              <a:rPr lang="pt-BR" altLang="pt-BR" sz="2200" dirty="0">
                <a:solidFill>
                  <a:srgbClr val="0000FF"/>
                </a:solidFill>
                <a:latin typeface="+mn-lt"/>
              </a:rPr>
              <a:t> para vários valores de </a:t>
            </a:r>
            <a:r>
              <a:rPr lang="pt-BR" altLang="pt-BR" sz="2200" i="1" dirty="0">
                <a:solidFill>
                  <a:srgbClr val="0000FF"/>
                </a:solidFill>
                <a:latin typeface="+mn-lt"/>
              </a:rPr>
              <a:t>X</a:t>
            </a:r>
            <a:r>
              <a:rPr lang="pt-BR" altLang="pt-BR" sz="2200" dirty="0">
                <a:solidFill>
                  <a:srgbClr val="0000FF"/>
                </a:solidFill>
                <a:latin typeface="+mn-lt"/>
              </a:rPr>
              <a:t>. Mostra onde cai a observação </a:t>
            </a:r>
            <a:r>
              <a:rPr lang="pt-BR" altLang="pt-BR" sz="2200" i="1" dirty="0">
                <a:solidFill>
                  <a:srgbClr val="0000FF"/>
                </a:solidFill>
                <a:latin typeface="+mn-lt"/>
              </a:rPr>
              <a:t>Y</a:t>
            </a:r>
            <a:r>
              <a:rPr lang="pt-BR" altLang="pt-BR" sz="2200" i="1" baseline="-25000" dirty="0">
                <a:solidFill>
                  <a:srgbClr val="0000FF"/>
                </a:solidFill>
                <a:latin typeface="+mn-lt"/>
              </a:rPr>
              <a:t>1</a:t>
            </a:r>
            <a:r>
              <a:rPr lang="pt-BR" altLang="pt-BR" sz="2200" dirty="0">
                <a:solidFill>
                  <a:srgbClr val="0000FF"/>
                </a:solidFill>
                <a:latin typeface="+mn-lt"/>
              </a:rPr>
              <a:t>. Mostra que o erro é a diferença entre </a:t>
            </a:r>
            <a:r>
              <a:rPr lang="pt-BR" altLang="pt-BR" sz="2200" i="1" dirty="0">
                <a:solidFill>
                  <a:srgbClr val="0000FF"/>
                </a:solidFill>
                <a:latin typeface="+mn-lt"/>
              </a:rPr>
              <a:t>Y</a:t>
            </a:r>
            <a:r>
              <a:rPr lang="pt-BR" altLang="pt-BR" sz="2200" i="1" baseline="-25000" dirty="0">
                <a:solidFill>
                  <a:srgbClr val="0000FF"/>
                </a:solidFill>
                <a:latin typeface="+mn-lt"/>
              </a:rPr>
              <a:t>1</a:t>
            </a:r>
            <a:r>
              <a:rPr lang="pt-BR" altLang="pt-BR" sz="2200" i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pt-BR" altLang="pt-BR" sz="2200" dirty="0">
                <a:solidFill>
                  <a:srgbClr val="0000FF"/>
                </a:solidFill>
                <a:latin typeface="+mn-lt"/>
              </a:rPr>
              <a:t>e </a:t>
            </a:r>
            <a:r>
              <a:rPr lang="pt-BR" altLang="pt-BR" sz="2200" i="1" dirty="0">
                <a:solidFill>
                  <a:srgbClr val="0000FF"/>
                </a:solidFill>
                <a:latin typeface="+mn-lt"/>
              </a:rPr>
              <a:t>E(Y</a:t>
            </a:r>
            <a:r>
              <a:rPr lang="pt-BR" altLang="pt-BR" sz="2200" i="1" baseline="-25000" dirty="0">
                <a:solidFill>
                  <a:srgbClr val="0000FF"/>
                </a:solidFill>
                <a:latin typeface="+mn-lt"/>
              </a:rPr>
              <a:t>1</a:t>
            </a:r>
            <a:r>
              <a:rPr lang="pt-BR" altLang="pt-BR" sz="2200" i="1" dirty="0">
                <a:solidFill>
                  <a:srgbClr val="0000FF"/>
                </a:solidFill>
                <a:latin typeface="+mn-lt"/>
              </a:rPr>
              <a:t>)</a:t>
            </a:r>
            <a:r>
              <a:rPr lang="pt-BR" altLang="pt-BR" sz="2200" dirty="0">
                <a:solidFill>
                  <a:srgbClr val="0000FF"/>
                </a:solidFill>
                <a:latin typeface="+mn-lt"/>
              </a:rPr>
              <a:t>. Observe que as distribuições de probabilidade apresentam a mesma variabilidade.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582B3A3-2B64-F284-3FB7-8BB5CB4AB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38" y="836712"/>
            <a:ext cx="7316724" cy="386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877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9973</TotalTime>
  <Words>744</Words>
  <Application>Microsoft Office PowerPoint</Application>
  <PresentationFormat>Apresentação na tela (4:3)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Cambria Math</vt:lpstr>
      <vt:lpstr>Symbol</vt:lpstr>
      <vt:lpstr>Tahoma</vt:lpstr>
      <vt:lpstr>Times New Roman</vt:lpstr>
      <vt:lpstr>Verdana</vt:lpstr>
      <vt:lpstr>Personalizar design</vt:lpstr>
      <vt:lpstr>Técnicas Estatísticas de Predição Sistemas de Informação  Aula 5  Regressão Linear Simples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CERTI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AULA_ACK</dc:title>
  <dc:creator>Andrea</dc:creator>
  <cp:lastModifiedBy>Adriano Borgatto</cp:lastModifiedBy>
  <cp:revision>1014</cp:revision>
  <dcterms:created xsi:type="dcterms:W3CDTF">2005-11-03T13:11:02Z</dcterms:created>
  <dcterms:modified xsi:type="dcterms:W3CDTF">2025-03-24T01:56:57Z</dcterms:modified>
</cp:coreProperties>
</file>