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70" r:id="rId13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80B"/>
    <a:srgbClr val="CCCCFF"/>
    <a:srgbClr val="EED01A"/>
    <a:srgbClr val="FF9966"/>
    <a:srgbClr val="FFCC66"/>
    <a:srgbClr val="EAEAEA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E46BD-B968-4F64-A800-2C8F60142EF2}" v="1" dt="2025-03-24T02:16:52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 autoAdjust="0"/>
    <p:restoredTop sz="94595" autoAdjust="0"/>
  </p:normalViewPr>
  <p:slideViewPr>
    <p:cSldViewPr>
      <p:cViewPr varScale="1">
        <p:scale>
          <a:sx n="71" d="100"/>
          <a:sy n="71" d="100"/>
        </p:scale>
        <p:origin x="1714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83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Borgatto" userId="e50a874dfa6d3f1a" providerId="LiveId" clId="{DE524013-6D21-4E19-BC9D-8384F6A01639}"/>
    <pc:docChg chg="modSld">
      <pc:chgData name="Adriano Borgatto" userId="e50a874dfa6d3f1a" providerId="LiveId" clId="{DE524013-6D21-4E19-BC9D-8384F6A01639}" dt="2022-03-08T12:53:01.291" v="6" actId="20577"/>
      <pc:docMkLst>
        <pc:docMk/>
      </pc:docMkLst>
      <pc:sldChg chg="modSp mod">
        <pc:chgData name="Adriano Borgatto" userId="e50a874dfa6d3f1a" providerId="LiveId" clId="{DE524013-6D21-4E19-BC9D-8384F6A01639}" dt="2022-03-08T12:53:01.291" v="6" actId="20577"/>
        <pc:sldMkLst>
          <pc:docMk/>
          <pc:sldMk cId="0" sldId="275"/>
        </pc:sldMkLst>
      </pc:sldChg>
      <pc:sldChg chg="modSp mod">
        <pc:chgData name="Adriano Borgatto" userId="e50a874dfa6d3f1a" providerId="LiveId" clId="{DE524013-6D21-4E19-BC9D-8384F6A01639}" dt="2022-02-14T16:50:43.239" v="2" actId="20577"/>
        <pc:sldMkLst>
          <pc:docMk/>
          <pc:sldMk cId="707468304" sldId="283"/>
        </pc:sldMkLst>
      </pc:sldChg>
    </pc:docChg>
  </pc:docChgLst>
  <pc:docChgLst>
    <pc:chgData name="Adriano Borgatto" userId="e50a874dfa6d3f1a" providerId="LiveId" clId="{9489A465-943F-4C24-8B54-E4A2CF1FC630}"/>
    <pc:docChg chg="modSld">
      <pc:chgData name="Adriano Borgatto" userId="e50a874dfa6d3f1a" providerId="LiveId" clId="{9489A465-943F-4C24-8B54-E4A2CF1FC630}" dt="2024-09-05T17:41:20.874" v="56" actId="1035"/>
      <pc:docMkLst>
        <pc:docMk/>
      </pc:docMkLst>
      <pc:sldChg chg="addSp modSp mod">
        <pc:chgData name="Adriano Borgatto" userId="e50a874dfa6d3f1a" providerId="LiveId" clId="{9489A465-943F-4C24-8B54-E4A2CF1FC630}" dt="2024-09-05T17:40:57.166" v="18"/>
        <pc:sldMkLst>
          <pc:docMk/>
          <pc:sldMk cId="3606920721" sldId="262"/>
        </pc:sldMkLst>
      </pc:sldChg>
      <pc:sldChg chg="addSp modSp mod">
        <pc:chgData name="Adriano Borgatto" userId="e50a874dfa6d3f1a" providerId="LiveId" clId="{9489A465-943F-4C24-8B54-E4A2CF1FC630}" dt="2024-09-05T17:41:20.874" v="56" actId="1035"/>
        <pc:sldMkLst>
          <pc:docMk/>
          <pc:sldMk cId="3258561624" sldId="263"/>
        </pc:sldMkLst>
      </pc:sldChg>
      <pc:sldChg chg="modSp mod">
        <pc:chgData name="Adriano Borgatto" userId="e50a874dfa6d3f1a" providerId="LiveId" clId="{9489A465-943F-4C24-8B54-E4A2CF1FC630}" dt="2024-09-05T17:40:09.845" v="1" actId="207"/>
        <pc:sldMkLst>
          <pc:docMk/>
          <pc:sldMk cId="2782341329" sldId="270"/>
        </pc:sldMkLst>
      </pc:sldChg>
    </pc:docChg>
  </pc:docChgLst>
  <pc:docChgLst>
    <pc:chgData name="Adriano Borgatto" userId="e50a874dfa6d3f1a" providerId="LiveId" clId="{94CE46BD-B968-4F64-A800-2C8F60142EF2}"/>
    <pc:docChg chg="custSel modSld">
      <pc:chgData name="Adriano Borgatto" userId="e50a874dfa6d3f1a" providerId="LiveId" clId="{94CE46BD-B968-4F64-A800-2C8F60142EF2}" dt="2025-03-24T02:17:02.939" v="351" actId="948"/>
      <pc:docMkLst>
        <pc:docMk/>
      </pc:docMkLst>
      <pc:sldChg chg="modSp mod">
        <pc:chgData name="Adriano Borgatto" userId="e50a874dfa6d3f1a" providerId="LiveId" clId="{94CE46BD-B968-4F64-A800-2C8F60142EF2}" dt="2025-03-24T02:17:02.939" v="351" actId="948"/>
        <pc:sldMkLst>
          <pc:docMk/>
          <pc:sldMk cId="2782341329" sldId="270"/>
        </pc:sldMkLst>
        <pc:spChg chg="mod">
          <ac:chgData name="Adriano Borgatto" userId="e50a874dfa6d3f1a" providerId="LiveId" clId="{94CE46BD-B968-4F64-A800-2C8F60142EF2}" dt="2025-03-24T02:17:02.939" v="351" actId="948"/>
          <ac:spMkLst>
            <pc:docMk/>
            <pc:sldMk cId="2782341329" sldId="270"/>
            <ac:spMk id="2" creationId="{47D00A0F-1D51-3C91-2CDB-C792CEBE3357}"/>
          </ac:spMkLst>
        </pc:spChg>
      </pc:sldChg>
    </pc:docChg>
  </pc:docChgLst>
  <pc:docChgLst>
    <pc:chgData name="Adriano Borgatto" userId="e50a874dfa6d3f1a" providerId="LiveId" clId="{DB312EFC-473C-46F4-9869-5058BFF29761}"/>
    <pc:docChg chg="delSld modSld">
      <pc:chgData name="Adriano Borgatto" userId="e50a874dfa6d3f1a" providerId="LiveId" clId="{DB312EFC-473C-46F4-9869-5058BFF29761}" dt="2022-03-25T10:55:51.031" v="187" actId="47"/>
      <pc:docMkLst>
        <pc:docMk/>
      </pc:docMkLst>
      <pc:sldChg chg="modSp mod">
        <pc:chgData name="Adriano Borgatto" userId="e50a874dfa6d3f1a" providerId="LiveId" clId="{DB312EFC-473C-46F4-9869-5058BFF29761}" dt="2022-03-25T10:52:59.526" v="87" actId="255"/>
        <pc:sldMkLst>
          <pc:docMk/>
          <pc:sldMk cId="0" sldId="256"/>
        </pc:sldMkLst>
      </pc:sldChg>
      <pc:sldChg chg="modSp mod">
        <pc:chgData name="Adriano Borgatto" userId="e50a874dfa6d3f1a" providerId="LiveId" clId="{DB312EFC-473C-46F4-9869-5058BFF29761}" dt="2022-03-25T10:54:52.446" v="175" actId="20577"/>
        <pc:sldMkLst>
          <pc:docMk/>
          <pc:sldMk cId="3323713584" sldId="269"/>
        </pc:sldMkLst>
      </pc:sldChg>
      <pc:sldChg chg="del">
        <pc:chgData name="Adriano Borgatto" userId="e50a874dfa6d3f1a" providerId="LiveId" clId="{DB312EFC-473C-46F4-9869-5058BFF29761}" dt="2022-03-25T10:55:10.503" v="176" actId="47"/>
        <pc:sldMkLst>
          <pc:docMk/>
          <pc:sldMk cId="2915427500" sldId="270"/>
        </pc:sldMkLst>
      </pc:sldChg>
      <pc:sldChg chg="del">
        <pc:chgData name="Adriano Borgatto" userId="e50a874dfa6d3f1a" providerId="LiveId" clId="{DB312EFC-473C-46F4-9869-5058BFF29761}" dt="2022-03-25T10:55:41.886" v="177" actId="47"/>
        <pc:sldMkLst>
          <pc:docMk/>
          <pc:sldMk cId="2242302329" sldId="273"/>
        </pc:sldMkLst>
      </pc:sldChg>
      <pc:sldChg chg="del">
        <pc:chgData name="Adriano Borgatto" userId="e50a874dfa6d3f1a" providerId="LiveId" clId="{DB312EFC-473C-46F4-9869-5058BFF29761}" dt="2022-03-25T10:55:43.574" v="178" actId="47"/>
        <pc:sldMkLst>
          <pc:docMk/>
          <pc:sldMk cId="0" sldId="274"/>
        </pc:sldMkLst>
      </pc:sldChg>
      <pc:sldChg chg="del">
        <pc:chgData name="Adriano Borgatto" userId="e50a874dfa6d3f1a" providerId="LiveId" clId="{DB312EFC-473C-46F4-9869-5058BFF29761}" dt="2022-03-25T10:55:44.011" v="179" actId="47"/>
        <pc:sldMkLst>
          <pc:docMk/>
          <pc:sldMk cId="0" sldId="275"/>
        </pc:sldMkLst>
      </pc:sldChg>
      <pc:sldChg chg="del">
        <pc:chgData name="Adriano Borgatto" userId="e50a874dfa6d3f1a" providerId="LiveId" clId="{DB312EFC-473C-46F4-9869-5058BFF29761}" dt="2022-03-25T10:55:44.495" v="180" actId="47"/>
        <pc:sldMkLst>
          <pc:docMk/>
          <pc:sldMk cId="0" sldId="276"/>
        </pc:sldMkLst>
      </pc:sldChg>
      <pc:sldChg chg="del">
        <pc:chgData name="Adriano Borgatto" userId="e50a874dfa6d3f1a" providerId="LiveId" clId="{DB312EFC-473C-46F4-9869-5058BFF29761}" dt="2022-03-25T10:55:45.979" v="183" actId="47"/>
        <pc:sldMkLst>
          <pc:docMk/>
          <pc:sldMk cId="0" sldId="277"/>
        </pc:sldMkLst>
      </pc:sldChg>
      <pc:sldChg chg="del">
        <pc:chgData name="Adriano Borgatto" userId="e50a874dfa6d3f1a" providerId="LiveId" clId="{DB312EFC-473C-46F4-9869-5058BFF29761}" dt="2022-03-25T10:55:48.073" v="185" actId="47"/>
        <pc:sldMkLst>
          <pc:docMk/>
          <pc:sldMk cId="0" sldId="278"/>
        </pc:sldMkLst>
      </pc:sldChg>
      <pc:sldChg chg="del">
        <pc:chgData name="Adriano Borgatto" userId="e50a874dfa6d3f1a" providerId="LiveId" clId="{DB312EFC-473C-46F4-9869-5058BFF29761}" dt="2022-03-25T10:55:44.886" v="181" actId="47"/>
        <pc:sldMkLst>
          <pc:docMk/>
          <pc:sldMk cId="721540076" sldId="279"/>
        </pc:sldMkLst>
      </pc:sldChg>
      <pc:sldChg chg="del">
        <pc:chgData name="Adriano Borgatto" userId="e50a874dfa6d3f1a" providerId="LiveId" clId="{DB312EFC-473C-46F4-9869-5058BFF29761}" dt="2022-03-25T10:55:45.276" v="182" actId="47"/>
        <pc:sldMkLst>
          <pc:docMk/>
          <pc:sldMk cId="1462201852" sldId="280"/>
        </pc:sldMkLst>
      </pc:sldChg>
      <pc:sldChg chg="del">
        <pc:chgData name="Adriano Borgatto" userId="e50a874dfa6d3f1a" providerId="LiveId" clId="{DB312EFC-473C-46F4-9869-5058BFF29761}" dt="2022-03-25T10:55:46.917" v="184" actId="47"/>
        <pc:sldMkLst>
          <pc:docMk/>
          <pc:sldMk cId="1074258053" sldId="281"/>
        </pc:sldMkLst>
      </pc:sldChg>
      <pc:sldChg chg="del">
        <pc:chgData name="Adriano Borgatto" userId="e50a874dfa6d3f1a" providerId="LiveId" clId="{DB312EFC-473C-46F4-9869-5058BFF29761}" dt="2022-03-25T10:55:48.854" v="186" actId="47"/>
        <pc:sldMkLst>
          <pc:docMk/>
          <pc:sldMk cId="793995259" sldId="282"/>
        </pc:sldMkLst>
      </pc:sldChg>
      <pc:sldChg chg="del">
        <pc:chgData name="Adriano Borgatto" userId="e50a874dfa6d3f1a" providerId="LiveId" clId="{DB312EFC-473C-46F4-9869-5058BFF29761}" dt="2022-03-25T10:55:51.031" v="187" actId="47"/>
        <pc:sldMkLst>
          <pc:docMk/>
          <pc:sldMk cId="707468304" sldId="283"/>
        </pc:sldMkLst>
      </pc:sldChg>
    </pc:docChg>
  </pc:docChgLst>
  <pc:docChgLst>
    <pc:chgData name="Adriano Borgatto" userId="e50a874dfa6d3f1a" providerId="LiveId" clId="{55AEA386-2E2A-4586-BA25-4A5381188CB4}"/>
    <pc:docChg chg="modSld">
      <pc:chgData name="Adriano Borgatto" userId="e50a874dfa6d3f1a" providerId="LiveId" clId="{55AEA386-2E2A-4586-BA25-4A5381188CB4}" dt="2023-08-21T11:35:49.327" v="9" actId="20577"/>
      <pc:docMkLst>
        <pc:docMk/>
      </pc:docMkLst>
      <pc:sldChg chg="modSp mod">
        <pc:chgData name="Adriano Borgatto" userId="e50a874dfa6d3f1a" providerId="LiveId" clId="{55AEA386-2E2A-4586-BA25-4A5381188CB4}" dt="2023-08-21T11:35:49.327" v="9" actId="20577"/>
        <pc:sldMkLst>
          <pc:docMk/>
          <pc:sldMk cId="1261958913" sldId="265"/>
        </pc:sldMkLst>
      </pc:sldChg>
    </pc:docChg>
  </pc:docChgLst>
  <pc:docChgLst>
    <pc:chgData name="Adriano Borgatto" userId="e50a874dfa6d3f1a" providerId="LiveId" clId="{CF17AD5D-BAED-48A2-9BF0-14F49C3020FE}"/>
    <pc:docChg chg="modSld">
      <pc:chgData name="Adriano Borgatto" userId="e50a874dfa6d3f1a" providerId="LiveId" clId="{CF17AD5D-BAED-48A2-9BF0-14F49C3020FE}" dt="2022-09-12T13:19:26.566" v="20" actId="20577"/>
      <pc:docMkLst>
        <pc:docMk/>
      </pc:docMkLst>
      <pc:sldChg chg="modSp mod">
        <pc:chgData name="Adriano Borgatto" userId="e50a874dfa6d3f1a" providerId="LiveId" clId="{CF17AD5D-BAED-48A2-9BF0-14F49C3020FE}" dt="2022-09-12T13:13:42.357" v="5" actId="20577"/>
        <pc:sldMkLst>
          <pc:docMk/>
          <pc:sldMk cId="3606920721" sldId="262"/>
        </pc:sldMkLst>
      </pc:sldChg>
      <pc:sldChg chg="modSp mod">
        <pc:chgData name="Adriano Borgatto" userId="e50a874dfa6d3f1a" providerId="LiveId" clId="{CF17AD5D-BAED-48A2-9BF0-14F49C3020FE}" dt="2022-09-12T13:17:37.140" v="6" actId="20577"/>
        <pc:sldMkLst>
          <pc:docMk/>
          <pc:sldMk cId="1411557354" sldId="264"/>
        </pc:sldMkLst>
      </pc:sldChg>
      <pc:sldChg chg="modSp mod">
        <pc:chgData name="Adriano Borgatto" userId="e50a874dfa6d3f1a" providerId="LiveId" clId="{CF17AD5D-BAED-48A2-9BF0-14F49C3020FE}" dt="2022-09-12T13:18:59.636" v="19" actId="20577"/>
        <pc:sldMkLst>
          <pc:docMk/>
          <pc:sldMk cId="85798788" sldId="268"/>
        </pc:sldMkLst>
      </pc:sldChg>
      <pc:sldChg chg="modSp mod">
        <pc:chgData name="Adriano Borgatto" userId="e50a874dfa6d3f1a" providerId="LiveId" clId="{CF17AD5D-BAED-48A2-9BF0-14F49C3020FE}" dt="2022-09-12T13:19:26.566" v="20" actId="20577"/>
        <pc:sldMkLst>
          <pc:docMk/>
          <pc:sldMk cId="3845031216" sldId="269"/>
        </pc:sldMkLst>
      </pc:sldChg>
    </pc:docChg>
  </pc:docChgLst>
  <pc:docChgLst>
    <pc:chgData name="Adriano Borgatto" userId="e50a874dfa6d3f1a" providerId="LiveId" clId="{A4A530B2-FDE2-4BF1-BEC2-083A313AE312}"/>
    <pc:docChg chg="custSel addSld modSld">
      <pc:chgData name="Adriano Borgatto" userId="e50a874dfa6d3f1a" providerId="LiveId" clId="{A4A530B2-FDE2-4BF1-BEC2-083A313AE312}" dt="2023-03-16T16:18:42.610" v="327" actId="255"/>
      <pc:docMkLst>
        <pc:docMk/>
      </pc:docMkLst>
      <pc:sldChg chg="modSp mod">
        <pc:chgData name="Adriano Borgatto" userId="e50a874dfa6d3f1a" providerId="LiveId" clId="{A4A530B2-FDE2-4BF1-BEC2-083A313AE312}" dt="2023-03-16T16:18:42.610" v="327" actId="255"/>
        <pc:sldMkLst>
          <pc:docMk/>
          <pc:sldMk cId="3845031216" sldId="269"/>
        </pc:sldMkLst>
      </pc:sldChg>
      <pc:sldChg chg="addSp delSp modSp add mod">
        <pc:chgData name="Adriano Borgatto" userId="e50a874dfa6d3f1a" providerId="LiveId" clId="{A4A530B2-FDE2-4BF1-BEC2-083A313AE312}" dt="2023-03-16T16:15:50.817" v="324" actId="20577"/>
        <pc:sldMkLst>
          <pc:docMk/>
          <pc:sldMk cId="2782341329" sldId="270"/>
        </pc:sldMkLst>
      </pc:sldChg>
    </pc:docChg>
  </pc:docChgLst>
  <pc:docChgLst>
    <pc:chgData name="Adriano Borgatto" userId="e50a874dfa6d3f1a" providerId="LiveId" clId="{A089B529-FE21-4D7C-BD58-AC6F4A145EB1}"/>
    <pc:docChg chg="custSel addSld delSld modSld">
      <pc:chgData name="Adriano Borgatto" userId="e50a874dfa6d3f1a" providerId="LiveId" clId="{A089B529-FE21-4D7C-BD58-AC6F4A145EB1}" dt="2022-04-04T12:38:48.790" v="1137" actId="47"/>
      <pc:docMkLst>
        <pc:docMk/>
      </pc:docMkLst>
      <pc:sldChg chg="modSp mod">
        <pc:chgData name="Adriano Borgatto" userId="e50a874dfa6d3f1a" providerId="LiveId" clId="{A089B529-FE21-4D7C-BD58-AC6F4A145EB1}" dt="2022-04-04T11:55:55.290" v="60" actId="20577"/>
        <pc:sldMkLst>
          <pc:docMk/>
          <pc:sldMk cId="0" sldId="256"/>
        </pc:sldMkLst>
      </pc:sldChg>
      <pc:sldChg chg="addSp delSp modSp mod">
        <pc:chgData name="Adriano Borgatto" userId="e50a874dfa6d3f1a" providerId="LiveId" clId="{A089B529-FE21-4D7C-BD58-AC6F4A145EB1}" dt="2022-04-04T12:07:39.517" v="306" actId="20577"/>
        <pc:sldMkLst>
          <pc:docMk/>
          <pc:sldMk cId="0" sldId="258"/>
        </pc:sldMkLst>
      </pc:sldChg>
      <pc:sldChg chg="addSp delSp modSp add mod">
        <pc:chgData name="Adriano Borgatto" userId="e50a874dfa6d3f1a" providerId="LiveId" clId="{A089B529-FE21-4D7C-BD58-AC6F4A145EB1}" dt="2022-04-04T12:09:43.340" v="335" actId="20577"/>
        <pc:sldMkLst>
          <pc:docMk/>
          <pc:sldMk cId="652844300" sldId="259"/>
        </pc:sldMkLst>
      </pc:sldChg>
      <pc:sldChg chg="addSp modSp add del mod">
        <pc:chgData name="Adriano Borgatto" userId="e50a874dfa6d3f1a" providerId="LiveId" clId="{A089B529-FE21-4D7C-BD58-AC6F4A145EB1}" dt="2022-04-04T12:10:03.763" v="336" actId="47"/>
        <pc:sldMkLst>
          <pc:docMk/>
          <pc:sldMk cId="3797606046" sldId="260"/>
        </pc:sldMkLst>
      </pc:sldChg>
      <pc:sldChg chg="addSp delSp modSp add mod">
        <pc:chgData name="Adriano Borgatto" userId="e50a874dfa6d3f1a" providerId="LiveId" clId="{A089B529-FE21-4D7C-BD58-AC6F4A145EB1}" dt="2022-04-04T12:10:19.684" v="338" actId="22"/>
        <pc:sldMkLst>
          <pc:docMk/>
          <pc:sldMk cId="374184503" sldId="261"/>
        </pc:sldMkLst>
      </pc:sldChg>
      <pc:sldChg chg="addSp delSp modSp add mod">
        <pc:chgData name="Adriano Borgatto" userId="e50a874dfa6d3f1a" providerId="LiveId" clId="{A089B529-FE21-4D7C-BD58-AC6F4A145EB1}" dt="2022-04-04T12:11:29.178" v="376" actId="22"/>
        <pc:sldMkLst>
          <pc:docMk/>
          <pc:sldMk cId="2611410075" sldId="262"/>
        </pc:sldMkLst>
      </pc:sldChg>
      <pc:sldChg chg="addSp delSp modSp add del mod">
        <pc:chgData name="Adriano Borgatto" userId="e50a874dfa6d3f1a" providerId="LiveId" clId="{A089B529-FE21-4D7C-BD58-AC6F4A145EB1}" dt="2022-04-04T12:13:28.027" v="391"/>
        <pc:sldMkLst>
          <pc:docMk/>
          <pc:sldMk cId="2831347756" sldId="263"/>
        </pc:sldMkLst>
      </pc:sldChg>
      <pc:sldChg chg="addSp modSp add del mod">
        <pc:chgData name="Adriano Borgatto" userId="e50a874dfa6d3f1a" providerId="LiveId" clId="{A089B529-FE21-4D7C-BD58-AC6F4A145EB1}" dt="2022-04-04T12:14:45.139" v="407" actId="22"/>
        <pc:sldMkLst>
          <pc:docMk/>
          <pc:sldMk cId="2014035416" sldId="264"/>
        </pc:sldMkLst>
      </pc:sldChg>
      <pc:sldChg chg="addSp delSp modSp add mod">
        <pc:chgData name="Adriano Borgatto" userId="e50a874dfa6d3f1a" providerId="LiveId" clId="{A089B529-FE21-4D7C-BD58-AC6F4A145EB1}" dt="2022-04-04T12:16:10.819" v="482" actId="1035"/>
        <pc:sldMkLst>
          <pc:docMk/>
          <pc:sldMk cId="4166837138" sldId="265"/>
        </pc:sldMkLst>
      </pc:sldChg>
      <pc:sldChg chg="addSp modSp add mod">
        <pc:chgData name="Adriano Borgatto" userId="e50a874dfa6d3f1a" providerId="LiveId" clId="{A089B529-FE21-4D7C-BD58-AC6F4A145EB1}" dt="2022-04-04T12:21:10.560" v="810" actId="122"/>
        <pc:sldMkLst>
          <pc:docMk/>
          <pc:sldMk cId="3072415336" sldId="266"/>
        </pc:sldMkLst>
      </pc:sldChg>
      <pc:sldChg chg="addSp modSp add mod">
        <pc:chgData name="Adriano Borgatto" userId="e50a874dfa6d3f1a" providerId="LiveId" clId="{A089B529-FE21-4D7C-BD58-AC6F4A145EB1}" dt="2022-04-04T12:30:15.950" v="840" actId="14100"/>
        <pc:sldMkLst>
          <pc:docMk/>
          <pc:sldMk cId="2207021074" sldId="267"/>
        </pc:sldMkLst>
      </pc:sldChg>
      <pc:sldChg chg="addSp modSp add mod">
        <pc:chgData name="Adriano Borgatto" userId="e50a874dfa6d3f1a" providerId="LiveId" clId="{A089B529-FE21-4D7C-BD58-AC6F4A145EB1}" dt="2022-04-04T12:38:45.041" v="1136" actId="14100"/>
        <pc:sldMkLst>
          <pc:docMk/>
          <pc:sldMk cId="1817576425" sldId="268"/>
        </pc:sldMkLst>
      </pc:sldChg>
      <pc:sldChg chg="add del">
        <pc:chgData name="Adriano Borgatto" userId="e50a874dfa6d3f1a" providerId="LiveId" clId="{A089B529-FE21-4D7C-BD58-AC6F4A145EB1}" dt="2022-04-04T12:38:48.790" v="1137" actId="47"/>
        <pc:sldMkLst>
          <pc:docMk/>
          <pc:sldMk cId="3323713584" sldId="269"/>
        </pc:sldMkLst>
      </pc:sldChg>
      <pc:sldChg chg="addSp delSp modSp add mod">
        <pc:chgData name="Adriano Borgatto" userId="e50a874dfa6d3f1a" providerId="LiveId" clId="{A089B529-FE21-4D7C-BD58-AC6F4A145EB1}" dt="2022-04-04T12:08:36.404" v="314" actId="22"/>
        <pc:sldMkLst>
          <pc:docMk/>
          <pc:sldMk cId="2915427500" sldId="270"/>
        </pc:sldMkLst>
      </pc:sldChg>
      <pc:sldChg chg="addSp add del mod">
        <pc:chgData name="Adriano Borgatto" userId="e50a874dfa6d3f1a" providerId="LiveId" clId="{A089B529-FE21-4D7C-BD58-AC6F4A145EB1}" dt="2022-04-04T12:11:46.312" v="377" actId="22"/>
        <pc:sldMkLst>
          <pc:docMk/>
          <pc:sldMk cId="2992579993" sldId="271"/>
        </pc:sldMkLst>
      </pc:sldChg>
      <pc:sldChg chg="addSp modSp add del mod">
        <pc:chgData name="Adriano Borgatto" userId="e50a874dfa6d3f1a" providerId="LiveId" clId="{A089B529-FE21-4D7C-BD58-AC6F4A145EB1}" dt="2022-04-04T12:12:27.285" v="382" actId="1037"/>
        <pc:sldMkLst>
          <pc:docMk/>
          <pc:sldMk cId="4281397298" sldId="272"/>
        </pc:sldMkLst>
      </pc:sldChg>
      <pc:sldChg chg="addSp modSp add mod">
        <pc:chgData name="Adriano Borgatto" userId="e50a874dfa6d3f1a" providerId="LiveId" clId="{A089B529-FE21-4D7C-BD58-AC6F4A145EB1}" dt="2022-04-04T12:12:50.569" v="388" actId="1037"/>
        <pc:sldMkLst>
          <pc:docMk/>
          <pc:sldMk cId="2242302329" sldId="273"/>
        </pc:sldMkLst>
      </pc:sldChg>
    </pc:docChg>
  </pc:docChgLst>
  <pc:docChgLst>
    <pc:chgData name="Adriano Borgatto" userId="e50a874dfa6d3f1a" providerId="LiveId" clId="{8D2F60CF-DF65-475D-B72C-57B9FF7F8BBF}"/>
    <pc:docChg chg="custSel delSld modSld">
      <pc:chgData name="Adriano Borgatto" userId="e50a874dfa6d3f1a" providerId="LiveId" clId="{8D2F60CF-DF65-475D-B72C-57B9FF7F8BBF}" dt="2024-03-25T16:07:03.622" v="75" actId="14100"/>
      <pc:docMkLst>
        <pc:docMk/>
      </pc:docMkLst>
      <pc:sldChg chg="modSp mod">
        <pc:chgData name="Adriano Borgatto" userId="e50a874dfa6d3f1a" providerId="LiveId" clId="{8D2F60CF-DF65-475D-B72C-57B9FF7F8BBF}" dt="2024-03-24T20:56:09.757" v="50" actId="115"/>
        <pc:sldMkLst>
          <pc:docMk/>
          <pc:sldMk cId="3606920721" sldId="262"/>
        </pc:sldMkLst>
      </pc:sldChg>
      <pc:sldChg chg="del">
        <pc:chgData name="Adriano Borgatto" userId="e50a874dfa6d3f1a" providerId="LiveId" clId="{8D2F60CF-DF65-475D-B72C-57B9FF7F8BBF}" dt="2024-03-24T20:50:57.354" v="2" actId="2696"/>
        <pc:sldMkLst>
          <pc:docMk/>
          <pc:sldMk cId="1411557354" sldId="264"/>
        </pc:sldMkLst>
      </pc:sldChg>
      <pc:sldChg chg="addSp delSp modSp mod">
        <pc:chgData name="Adriano Borgatto" userId="e50a874dfa6d3f1a" providerId="LiveId" clId="{8D2F60CF-DF65-475D-B72C-57B9FF7F8BBF}" dt="2024-03-25T16:07:03.622" v="75" actId="14100"/>
        <pc:sldMkLst>
          <pc:docMk/>
          <pc:sldMk cId="1092716401" sldId="266"/>
        </pc:sldMkLst>
      </pc:sldChg>
      <pc:sldChg chg="del">
        <pc:chgData name="Adriano Borgatto" userId="e50a874dfa6d3f1a" providerId="LiveId" clId="{8D2F60CF-DF65-475D-B72C-57B9FF7F8BBF}" dt="2024-03-24T20:50:41.270" v="1" actId="2696"/>
        <pc:sldMkLst>
          <pc:docMk/>
          <pc:sldMk cId="3845031216" sldId="269"/>
        </pc:sldMkLst>
      </pc:sldChg>
      <pc:sldChg chg="modSp mod">
        <pc:chgData name="Adriano Borgatto" userId="e50a874dfa6d3f1a" providerId="LiveId" clId="{8D2F60CF-DF65-475D-B72C-57B9FF7F8BBF}" dt="2024-03-24T20:47:02.047" v="0" actId="114"/>
        <pc:sldMkLst>
          <pc:docMk/>
          <pc:sldMk cId="2782341329" sldId="270"/>
        </pc:sldMkLst>
      </pc:sldChg>
    </pc:docChg>
  </pc:docChgLst>
  <pc:docChgLst>
    <pc:chgData name="Adriano Borgatto" userId="e50a874dfa6d3f1a" providerId="LiveId" clId="{099FB07D-26B6-4AB1-8F6F-58F751316E67}"/>
    <pc:docChg chg="modSld">
      <pc:chgData name="Adriano Borgatto" userId="e50a874dfa6d3f1a" providerId="LiveId" clId="{099FB07D-26B6-4AB1-8F6F-58F751316E67}" dt="2023-08-22T14:00:50.672" v="2" actId="6549"/>
      <pc:docMkLst>
        <pc:docMk/>
      </pc:docMkLst>
      <pc:sldChg chg="modSp mod">
        <pc:chgData name="Adriano Borgatto" userId="e50a874dfa6d3f1a" providerId="LiveId" clId="{099FB07D-26B6-4AB1-8F6F-58F751316E67}" dt="2023-08-22T14:00:50.672" v="2" actId="6549"/>
        <pc:sldMkLst>
          <pc:docMk/>
          <pc:sldMk cId="85798788" sldId="268"/>
        </pc:sldMkLst>
      </pc:sldChg>
    </pc:docChg>
  </pc:docChgLst>
  <pc:docChgLst>
    <pc:chgData name="Adriano Borgatto" userId="e50a874dfa6d3f1a" providerId="LiveId" clId="{BC181C97-953D-4172-B9C0-6D83A184D733}"/>
    <pc:docChg chg="undo custSel addSld delSld modSld">
      <pc:chgData name="Adriano Borgatto" userId="e50a874dfa6d3f1a" providerId="LiveId" clId="{BC181C97-953D-4172-B9C0-6D83A184D733}" dt="2022-04-04T16:27:20.060" v="1032" actId="20577"/>
      <pc:docMkLst>
        <pc:docMk/>
      </pc:docMkLst>
      <pc:sldChg chg="modSp mod">
        <pc:chgData name="Adriano Borgatto" userId="e50a874dfa6d3f1a" providerId="LiveId" clId="{BC181C97-953D-4172-B9C0-6D83A184D733}" dt="2022-04-04T13:27:34.121" v="61" actId="20577"/>
        <pc:sldMkLst>
          <pc:docMk/>
          <pc:sldMk cId="0" sldId="256"/>
        </pc:sldMkLst>
      </pc:sldChg>
      <pc:sldChg chg="addSp delSp modSp mod">
        <pc:chgData name="Adriano Borgatto" userId="e50a874dfa6d3f1a" providerId="LiveId" clId="{BC181C97-953D-4172-B9C0-6D83A184D733}" dt="2022-04-04T14:14:38.031" v="627" actId="14100"/>
        <pc:sldMkLst>
          <pc:docMk/>
          <pc:sldMk cId="0" sldId="258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652844300" sldId="259"/>
        </pc:sldMkLst>
      </pc:sldChg>
      <pc:sldChg chg="addSp modSp add mod">
        <pc:chgData name="Adriano Borgatto" userId="e50a874dfa6d3f1a" providerId="LiveId" clId="{BC181C97-953D-4172-B9C0-6D83A184D733}" dt="2022-04-04T14:04:16.654" v="186" actId="20577"/>
        <pc:sldMkLst>
          <pc:docMk/>
          <pc:sldMk cId="1075697645" sldId="259"/>
        </pc:sldMkLst>
      </pc:sldChg>
      <pc:sldChg chg="addSp modSp add mod">
        <pc:chgData name="Adriano Borgatto" userId="e50a874dfa6d3f1a" providerId="LiveId" clId="{BC181C97-953D-4172-B9C0-6D83A184D733}" dt="2022-04-04T14:11:45.587" v="549" actId="1036"/>
        <pc:sldMkLst>
          <pc:docMk/>
          <pc:sldMk cId="2613099061" sldId="26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74184503" sldId="261"/>
        </pc:sldMkLst>
      </pc:sldChg>
      <pc:sldChg chg="addSp modSp add mod">
        <pc:chgData name="Adriano Borgatto" userId="e50a874dfa6d3f1a" providerId="LiveId" clId="{BC181C97-953D-4172-B9C0-6D83A184D733}" dt="2022-04-04T14:20:25.735" v="749" actId="1076"/>
        <pc:sldMkLst>
          <pc:docMk/>
          <pc:sldMk cId="2203118664" sldId="261"/>
        </pc:sldMkLst>
      </pc:sldChg>
      <pc:sldChg chg="addSp delSp modSp add mod">
        <pc:chgData name="Adriano Borgatto" userId="e50a874dfa6d3f1a" providerId="LiveId" clId="{BC181C97-953D-4172-B9C0-6D83A184D733}" dt="2022-04-04T14:20:32.102" v="751"/>
        <pc:sldMkLst>
          <pc:docMk/>
          <pc:sldMk cId="371732222" sldId="262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611410075" sldId="262"/>
        </pc:sldMkLst>
      </pc:sldChg>
      <pc:sldChg chg="addSp delSp modSp add mod">
        <pc:chgData name="Adriano Borgatto" userId="e50a874dfa6d3f1a" providerId="LiveId" clId="{BC181C97-953D-4172-B9C0-6D83A184D733}" dt="2022-04-04T14:20:38.087" v="753"/>
        <pc:sldMkLst>
          <pc:docMk/>
          <pc:sldMk cId="1158927129" sldId="263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831347756" sldId="263"/>
        </pc:sldMkLst>
      </pc:sldChg>
      <pc:sldChg chg="addSp modSp add mod">
        <pc:chgData name="Adriano Borgatto" userId="e50a874dfa6d3f1a" providerId="LiveId" clId="{BC181C97-953D-4172-B9C0-6D83A184D733}" dt="2022-04-04T14:24:41.140" v="852" actId="122"/>
        <pc:sldMkLst>
          <pc:docMk/>
          <pc:sldMk cId="1813755357" sldId="264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014035416" sldId="264"/>
        </pc:sldMkLst>
      </pc:sldChg>
      <pc:sldChg chg="addSp modSp add mod">
        <pc:chgData name="Adriano Borgatto" userId="e50a874dfa6d3f1a" providerId="LiveId" clId="{BC181C97-953D-4172-B9C0-6D83A184D733}" dt="2022-04-04T14:31:32.988" v="902" actId="1035"/>
        <pc:sldMkLst>
          <pc:docMk/>
          <pc:sldMk cId="443477199" sldId="265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166837138" sldId="265"/>
        </pc:sldMkLst>
      </pc:sldChg>
      <pc:sldChg chg="addSp modSp add mod">
        <pc:chgData name="Adriano Borgatto" userId="e50a874dfa6d3f1a" providerId="LiveId" clId="{BC181C97-953D-4172-B9C0-6D83A184D733}" dt="2022-04-04T16:27:20.060" v="1032" actId="20577"/>
        <pc:sldMkLst>
          <pc:docMk/>
          <pc:sldMk cId="2292630170" sldId="266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3072415336" sldId="266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07021074" sldId="267"/>
        </pc:sldMkLst>
      </pc:sldChg>
      <pc:sldChg chg="addSp delSp modSp add mod">
        <pc:chgData name="Adriano Borgatto" userId="e50a874dfa6d3f1a" providerId="LiveId" clId="{BC181C97-953D-4172-B9C0-6D83A184D733}" dt="2022-04-04T14:04:12.096" v="185" actId="1038"/>
        <pc:sldMkLst>
          <pc:docMk/>
          <pc:sldMk cId="2969784623" sldId="267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1817576425" sldId="268"/>
        </pc:sldMkLst>
      </pc:sldChg>
      <pc:sldChg chg="addSp delSp modSp add mod">
        <pc:chgData name="Adriano Borgatto" userId="e50a874dfa6d3f1a" providerId="LiveId" clId="{BC181C97-953D-4172-B9C0-6D83A184D733}" dt="2022-04-04T14:15:48.607" v="644" actId="207"/>
        <pc:sldMkLst>
          <pc:docMk/>
          <pc:sldMk cId="1949786334" sldId="268"/>
        </pc:sldMkLst>
      </pc:sldChg>
      <pc:sldChg chg="delSp add del mod">
        <pc:chgData name="Adriano Borgatto" userId="e50a874dfa6d3f1a" providerId="LiveId" clId="{BC181C97-953D-4172-B9C0-6D83A184D733}" dt="2022-04-04T14:15:55.478" v="645" actId="47"/>
        <pc:sldMkLst>
          <pc:docMk/>
          <pc:sldMk cId="1522573566" sldId="269"/>
        </pc:sldMkLst>
      </pc:sldChg>
      <pc:sldChg chg="add">
        <pc:chgData name="Adriano Borgatto" userId="e50a874dfa6d3f1a" providerId="LiveId" clId="{BC181C97-953D-4172-B9C0-6D83A184D733}" dt="2022-04-04T14:13:12.689" v="554" actId="2890"/>
        <pc:sldMkLst>
          <pc:docMk/>
          <pc:sldMk cId="2328634869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15427500" sldId="270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992579993" sldId="271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4281397298" sldId="272"/>
        </pc:sldMkLst>
      </pc:sldChg>
      <pc:sldChg chg="del">
        <pc:chgData name="Adriano Borgatto" userId="e50a874dfa6d3f1a" providerId="LiveId" clId="{BC181C97-953D-4172-B9C0-6D83A184D733}" dt="2022-04-04T13:27:48.656" v="62" actId="2696"/>
        <pc:sldMkLst>
          <pc:docMk/>
          <pc:sldMk cId="2242302329" sldId="273"/>
        </pc:sldMkLst>
      </pc:sldChg>
    </pc:docChg>
  </pc:docChgLst>
  <pc:docChgLst>
    <pc:chgData name="Adriano Borgatto" userId="e50a874dfa6d3f1a" providerId="LiveId" clId="{88C1CB35-E29F-4286-B8A1-553BE109C0B3}"/>
    <pc:docChg chg="undo custSel addSld delSld modSld">
      <pc:chgData name="Adriano Borgatto" userId="e50a874dfa6d3f1a" providerId="LiveId" clId="{88C1CB35-E29F-4286-B8A1-553BE109C0B3}" dt="2022-04-04T17:21:39.139" v="1585" actId="47"/>
      <pc:docMkLst>
        <pc:docMk/>
      </pc:docMkLst>
      <pc:sldChg chg="modSp mod">
        <pc:chgData name="Adriano Borgatto" userId="e50a874dfa6d3f1a" providerId="LiveId" clId="{88C1CB35-E29F-4286-B8A1-553BE109C0B3}" dt="2022-04-04T16:35:33.659" v="24" actId="20577"/>
        <pc:sldMkLst>
          <pc:docMk/>
          <pc:sldMk cId="0" sldId="256"/>
        </pc:sldMkLst>
      </pc:sldChg>
      <pc:sldChg chg="addSp delSp modSp mod">
        <pc:chgData name="Adriano Borgatto" userId="e50a874dfa6d3f1a" providerId="LiveId" clId="{88C1CB35-E29F-4286-B8A1-553BE109C0B3}" dt="2022-04-04T16:38:57.382" v="202" actId="20577"/>
        <pc:sldMkLst>
          <pc:docMk/>
          <pc:sldMk cId="0" sldId="258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075697645" sldId="259"/>
        </pc:sldMkLst>
      </pc:sldChg>
      <pc:sldChg chg="addSp modSp add mod">
        <pc:chgData name="Adriano Borgatto" userId="e50a874dfa6d3f1a" providerId="LiveId" clId="{88C1CB35-E29F-4286-B8A1-553BE109C0B3}" dt="2022-04-04T16:39:18.730" v="216" actId="1035"/>
        <pc:sldMkLst>
          <pc:docMk/>
          <pc:sldMk cId="1149392784" sldId="259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613099061" sldId="260"/>
        </pc:sldMkLst>
      </pc:sldChg>
      <pc:sldChg chg="addSp modSp add mod">
        <pc:chgData name="Adriano Borgatto" userId="e50a874dfa6d3f1a" providerId="LiveId" clId="{88C1CB35-E29F-4286-B8A1-553BE109C0B3}" dt="2022-04-04T16:40:39.444" v="231" actId="20577"/>
        <pc:sldMkLst>
          <pc:docMk/>
          <pc:sldMk cId="3068761576" sldId="260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03118664" sldId="261"/>
        </pc:sldMkLst>
      </pc:sldChg>
      <pc:sldChg chg="addSp modSp add mod">
        <pc:chgData name="Adriano Borgatto" userId="e50a874dfa6d3f1a" providerId="LiveId" clId="{88C1CB35-E29F-4286-B8A1-553BE109C0B3}" dt="2022-04-04T17:10:29.109" v="1128" actId="1076"/>
        <pc:sldMkLst>
          <pc:docMk/>
          <pc:sldMk cId="3273345463" sldId="261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371732222" sldId="262"/>
        </pc:sldMkLst>
      </pc:sldChg>
      <pc:sldChg chg="addSp delSp modSp add mod">
        <pc:chgData name="Adriano Borgatto" userId="e50a874dfa6d3f1a" providerId="LiveId" clId="{88C1CB35-E29F-4286-B8A1-553BE109C0B3}" dt="2022-04-04T16:58:49.027" v="745" actId="1038"/>
        <pc:sldMkLst>
          <pc:docMk/>
          <pc:sldMk cId="2926345594" sldId="262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158927129" sldId="263"/>
        </pc:sldMkLst>
      </pc:sldChg>
      <pc:sldChg chg="addSp delSp modSp add mod">
        <pc:chgData name="Adriano Borgatto" userId="e50a874dfa6d3f1a" providerId="LiveId" clId="{88C1CB35-E29F-4286-B8A1-553BE109C0B3}" dt="2022-04-04T17:00:35.717" v="806" actId="14100"/>
        <pc:sldMkLst>
          <pc:docMk/>
          <pc:sldMk cId="2647841580" sldId="263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813755357" sldId="264"/>
        </pc:sldMkLst>
      </pc:sldChg>
      <pc:sldChg chg="addSp modSp add mod">
        <pc:chgData name="Adriano Borgatto" userId="e50a874dfa6d3f1a" providerId="LiveId" clId="{88C1CB35-E29F-4286-B8A1-553BE109C0B3}" dt="2022-04-04T17:01:05.446" v="822" actId="1035"/>
        <pc:sldMkLst>
          <pc:docMk/>
          <pc:sldMk cId="2634771876" sldId="264"/>
        </pc:sldMkLst>
      </pc:sldChg>
      <pc:sldChg chg="addSp delSp modSp add mod">
        <pc:chgData name="Adriano Borgatto" userId="e50a874dfa6d3f1a" providerId="LiveId" clId="{88C1CB35-E29F-4286-B8A1-553BE109C0B3}" dt="2022-04-04T17:04:18.384" v="902" actId="179"/>
        <pc:sldMkLst>
          <pc:docMk/>
          <pc:sldMk cId="269759791" sldId="265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443477199" sldId="265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292630170" sldId="266"/>
        </pc:sldMkLst>
      </pc:sldChg>
      <pc:sldChg chg="addSp modSp add mod">
        <pc:chgData name="Adriano Borgatto" userId="e50a874dfa6d3f1a" providerId="LiveId" clId="{88C1CB35-E29F-4286-B8A1-553BE109C0B3}" dt="2022-04-04T17:05:35.151" v="935" actId="20577"/>
        <pc:sldMkLst>
          <pc:docMk/>
          <pc:sldMk cId="2364387731" sldId="266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969784623" sldId="267"/>
        </pc:sldMkLst>
      </pc:sldChg>
      <pc:sldChg chg="addSp modSp add mod">
        <pc:chgData name="Adriano Borgatto" userId="e50a874dfa6d3f1a" providerId="LiveId" clId="{88C1CB35-E29F-4286-B8A1-553BE109C0B3}" dt="2022-04-04T17:07:43.821" v="1039" actId="20577"/>
        <pc:sldMkLst>
          <pc:docMk/>
          <pc:sldMk cId="3303473955" sldId="267"/>
        </pc:sldMkLst>
      </pc:sldChg>
      <pc:sldChg chg="addSp modSp add mod">
        <pc:chgData name="Adriano Borgatto" userId="e50a874dfa6d3f1a" providerId="LiveId" clId="{88C1CB35-E29F-4286-B8A1-553BE109C0B3}" dt="2022-04-04T17:09:25.638" v="1099" actId="1036"/>
        <pc:sldMkLst>
          <pc:docMk/>
          <pc:sldMk cId="1415369606" sldId="268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1949786334" sldId="268"/>
        </pc:sldMkLst>
      </pc:sldChg>
      <pc:sldChg chg="addSp delSp modSp add mod">
        <pc:chgData name="Adriano Borgatto" userId="e50a874dfa6d3f1a" providerId="LiveId" clId="{88C1CB35-E29F-4286-B8A1-553BE109C0B3}" dt="2022-04-04T17:16:51.002" v="1258" actId="208"/>
        <pc:sldMkLst>
          <pc:docMk/>
          <pc:sldMk cId="3836620619" sldId="269"/>
        </pc:sldMkLst>
      </pc:sldChg>
      <pc:sldChg chg="del">
        <pc:chgData name="Adriano Borgatto" userId="e50a874dfa6d3f1a" providerId="LiveId" clId="{88C1CB35-E29F-4286-B8A1-553BE109C0B3}" dt="2022-04-04T16:35:44.762" v="25" actId="2696"/>
        <pc:sldMkLst>
          <pc:docMk/>
          <pc:sldMk cId="2328634869" sldId="270"/>
        </pc:sldMkLst>
      </pc:sldChg>
      <pc:sldChg chg="addSp modSp add mod">
        <pc:chgData name="Adriano Borgatto" userId="e50a874dfa6d3f1a" providerId="LiveId" clId="{88C1CB35-E29F-4286-B8A1-553BE109C0B3}" dt="2022-04-04T17:17:25.336" v="1278" actId="1035"/>
        <pc:sldMkLst>
          <pc:docMk/>
          <pc:sldMk cId="3908284636" sldId="270"/>
        </pc:sldMkLst>
      </pc:sldChg>
      <pc:sldChg chg="addSp delSp modSp add mod">
        <pc:chgData name="Adriano Borgatto" userId="e50a874dfa6d3f1a" providerId="LiveId" clId="{88C1CB35-E29F-4286-B8A1-553BE109C0B3}" dt="2022-04-04T17:21:22.487" v="1584" actId="14100"/>
        <pc:sldMkLst>
          <pc:docMk/>
          <pc:sldMk cId="2934819853" sldId="271"/>
        </pc:sldMkLst>
      </pc:sldChg>
      <pc:sldChg chg="add del">
        <pc:chgData name="Adriano Borgatto" userId="e50a874dfa6d3f1a" providerId="LiveId" clId="{88C1CB35-E29F-4286-B8A1-553BE109C0B3}" dt="2022-04-04T17:21:39.139" v="1585" actId="47"/>
        <pc:sldMkLst>
          <pc:docMk/>
          <pc:sldMk cId="4240375357" sldId="272"/>
        </pc:sldMkLst>
      </pc:sldChg>
    </pc:docChg>
  </pc:docChgLst>
  <pc:docChgLst>
    <pc:chgData name="Adriano Borgatto" userId="e50a874dfa6d3f1a" providerId="LiveId" clId="{2F3F8181-2672-42F6-B6AE-80B8568FAA7A}"/>
    <pc:docChg chg="undo custSel addSld delSld modSld">
      <pc:chgData name="Adriano Borgatto" userId="e50a874dfa6d3f1a" providerId="LiveId" clId="{2F3F8181-2672-42F6-B6AE-80B8568FAA7A}" dt="2022-05-03T13:56:27.068" v="1040" actId="114"/>
      <pc:docMkLst>
        <pc:docMk/>
      </pc:docMkLst>
      <pc:sldChg chg="modSp mod">
        <pc:chgData name="Adriano Borgatto" userId="e50a874dfa6d3f1a" providerId="LiveId" clId="{2F3F8181-2672-42F6-B6AE-80B8568FAA7A}" dt="2022-04-04T17:24:38.463" v="19" actId="20577"/>
        <pc:sldMkLst>
          <pc:docMk/>
          <pc:sldMk cId="0" sldId="256"/>
        </pc:sldMkLst>
      </pc:sldChg>
      <pc:sldChg chg="addSp delSp modSp mod">
        <pc:chgData name="Adriano Borgatto" userId="e50a874dfa6d3f1a" providerId="LiveId" clId="{2F3F8181-2672-42F6-B6AE-80B8568FAA7A}" dt="2022-04-04T17:27:15.963" v="103" actId="6549"/>
        <pc:sldMkLst>
          <pc:docMk/>
          <pc:sldMk cId="0" sldId="258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149392784" sldId="259"/>
        </pc:sldMkLst>
      </pc:sldChg>
      <pc:sldChg chg="addSp modSp add mod">
        <pc:chgData name="Adriano Borgatto" userId="e50a874dfa6d3f1a" providerId="LiveId" clId="{2F3F8181-2672-42F6-B6AE-80B8568FAA7A}" dt="2022-04-04T17:36:41.621" v="506" actId="113"/>
        <pc:sldMkLst>
          <pc:docMk/>
          <pc:sldMk cId="3697426403" sldId="259"/>
        </pc:sldMkLst>
      </pc:sldChg>
      <pc:sldChg chg="addSp modSp add">
        <pc:chgData name="Adriano Borgatto" userId="e50a874dfa6d3f1a" providerId="LiveId" clId="{2F3F8181-2672-42F6-B6AE-80B8568FAA7A}" dt="2022-04-04T17:29:09.381" v="120" actId="2711"/>
        <pc:sldMkLst>
          <pc:docMk/>
          <pc:sldMk cId="608067873" sldId="26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068761576" sldId="260"/>
        </pc:sldMkLst>
      </pc:sldChg>
      <pc:sldChg chg="addSp delSp modSp add mod">
        <pc:chgData name="Adriano Borgatto" userId="e50a874dfa6d3f1a" providerId="LiveId" clId="{2F3F8181-2672-42F6-B6AE-80B8568FAA7A}" dt="2022-04-07T18:11:26.712" v="1035" actId="20577"/>
        <pc:sldMkLst>
          <pc:docMk/>
          <pc:sldMk cId="1802714433" sldId="261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273345463" sldId="261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26345594" sldId="262"/>
        </pc:sldMkLst>
      </pc:sldChg>
      <pc:sldChg chg="addSp modSp add mod">
        <pc:chgData name="Adriano Borgatto" userId="e50a874dfa6d3f1a" providerId="LiveId" clId="{2F3F8181-2672-42F6-B6AE-80B8568FAA7A}" dt="2022-04-07T18:11:31.356" v="1037" actId="20577"/>
        <pc:sldMkLst>
          <pc:docMk/>
          <pc:sldMk cId="3606920721" sldId="262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47841580" sldId="263"/>
        </pc:sldMkLst>
      </pc:sldChg>
      <pc:sldChg chg="addSp modSp add mod">
        <pc:chgData name="Adriano Borgatto" userId="e50a874dfa6d3f1a" providerId="LiveId" clId="{2F3F8181-2672-42F6-B6AE-80B8568FAA7A}" dt="2022-04-04T18:22:13.527" v="787" actId="20577"/>
        <pc:sldMkLst>
          <pc:docMk/>
          <pc:sldMk cId="3258561624" sldId="263"/>
        </pc:sldMkLst>
      </pc:sldChg>
      <pc:sldChg chg="addSp modSp add mod">
        <pc:chgData name="Adriano Borgatto" userId="e50a874dfa6d3f1a" providerId="LiveId" clId="{2F3F8181-2672-42F6-B6AE-80B8568FAA7A}" dt="2022-04-04T18:26:37.167" v="807" actId="1076"/>
        <pc:sldMkLst>
          <pc:docMk/>
          <pc:sldMk cId="1411557354" sldId="264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34771876" sldId="264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69759791" sldId="265"/>
        </pc:sldMkLst>
      </pc:sldChg>
      <pc:sldChg chg="addSp modSp add mod">
        <pc:chgData name="Adriano Borgatto" userId="e50a874dfa6d3f1a" providerId="LiveId" clId="{2F3F8181-2672-42F6-B6AE-80B8568FAA7A}" dt="2022-05-03T13:56:27.068" v="1040" actId="114"/>
        <pc:sldMkLst>
          <pc:docMk/>
          <pc:sldMk cId="1261958913" sldId="265"/>
        </pc:sldMkLst>
      </pc:sldChg>
      <pc:sldChg chg="addSp modSp add mod">
        <pc:chgData name="Adriano Borgatto" userId="e50a874dfa6d3f1a" providerId="LiveId" clId="{2F3F8181-2672-42F6-B6AE-80B8568FAA7A}" dt="2022-04-04T18:30:45.166" v="881" actId="2711"/>
        <pc:sldMkLst>
          <pc:docMk/>
          <pc:sldMk cId="1092716401" sldId="266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364387731" sldId="266"/>
        </pc:sldMkLst>
      </pc:sldChg>
      <pc:sldChg chg="addSp modSp add mod">
        <pc:chgData name="Adriano Borgatto" userId="e50a874dfa6d3f1a" providerId="LiveId" clId="{2F3F8181-2672-42F6-B6AE-80B8568FAA7A}" dt="2022-04-04T18:35:27.277" v="935" actId="1036"/>
        <pc:sldMkLst>
          <pc:docMk/>
          <pc:sldMk cId="1510413036" sldId="267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303473955" sldId="267"/>
        </pc:sldMkLst>
      </pc:sldChg>
      <pc:sldChg chg="addSp modSp add mod">
        <pc:chgData name="Adriano Borgatto" userId="e50a874dfa6d3f1a" providerId="LiveId" clId="{2F3F8181-2672-42F6-B6AE-80B8568FAA7A}" dt="2022-04-04T18:37:24.249" v="975" actId="115"/>
        <pc:sldMkLst>
          <pc:docMk/>
          <pc:sldMk cId="85798788" sldId="268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1415369606" sldId="268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836620619" sldId="269"/>
        </pc:sldMkLst>
      </pc:sldChg>
      <pc:sldChg chg="addSp modSp add mod">
        <pc:chgData name="Adriano Borgatto" userId="e50a874dfa6d3f1a" providerId="LiveId" clId="{2F3F8181-2672-42F6-B6AE-80B8568FAA7A}" dt="2022-04-07T18:11:09.317" v="1033" actId="1036"/>
        <pc:sldMkLst>
          <pc:docMk/>
          <pc:sldMk cId="3845031216" sldId="269"/>
        </pc:sldMkLst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2196528455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3908284636" sldId="270"/>
        </pc:sldMkLst>
      </pc:sldChg>
      <pc:sldChg chg="del">
        <pc:chgData name="Adriano Borgatto" userId="e50a874dfa6d3f1a" providerId="LiveId" clId="{2F3F8181-2672-42F6-B6AE-80B8568FAA7A}" dt="2022-04-04T17:25:00.016" v="21" actId="2696"/>
        <pc:sldMkLst>
          <pc:docMk/>
          <pc:sldMk cId="2934819853" sldId="271"/>
        </pc:sldMkLst>
      </pc:sldChg>
      <pc:sldChg chg="add del">
        <pc:chgData name="Adriano Borgatto" userId="e50a874dfa6d3f1a" providerId="LiveId" clId="{2F3F8181-2672-42F6-B6AE-80B8568FAA7A}" dt="2022-04-04T19:11:21.987" v="1012" actId="2696"/>
        <pc:sldMkLst>
          <pc:docMk/>
          <pc:sldMk cId="3739470776" sldId="2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616F083-5C86-4226-B13F-D7DE5446434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106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B3165BA-3187-40A9-B705-41D131A16ED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15598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3352800" y="1493838"/>
            <a:ext cx="553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1400" b="1">
                <a:solidFill>
                  <a:schemeClr val="bg1"/>
                </a:solidFill>
                <a:latin typeface="Verdana" panose="020B0604030504040204" pitchFamily="34" charset="0"/>
              </a:rPr>
              <a:t>CMIP- Centro de Metrologia e Inovação em Processos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1447800"/>
            <a:ext cx="9144000" cy="3810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4213" y="1484313"/>
            <a:ext cx="708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b="1">
                <a:solidFill>
                  <a:schemeClr val="bg1"/>
                </a:solidFill>
                <a:latin typeface="Verdana" panose="020B0604030504040204" pitchFamily="34" charset="0"/>
              </a:rPr>
              <a:t>UFSC- UNIVERSIDADE FEDERAL DE SANTA CATARINA</a:t>
            </a:r>
          </a:p>
        </p:txBody>
      </p:sp>
      <p:pic>
        <p:nvPicPr>
          <p:cNvPr id="8" name="Picture 2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0"/>
            <a:ext cx="12303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2781300"/>
            <a:ext cx="7772400" cy="1685925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3221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5356438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38925" y="908050"/>
            <a:ext cx="2058988" cy="521811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08050"/>
            <a:ext cx="6029325" cy="5218113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567545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908050"/>
            <a:ext cx="8240713" cy="521811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904433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908050"/>
            <a:ext cx="8229600" cy="4572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97388"/>
          </a:xfrm>
        </p:spPr>
        <p:txBody>
          <a:bodyPr/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1197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545620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25890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97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6493696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677425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4236159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1575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74970313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10250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080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9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686800" y="0"/>
            <a:ext cx="457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solidFill>
            <a:srgbClr val="336699"/>
          </a:solidFill>
          <a:ln w="9525">
            <a:solidFill>
              <a:srgbClr val="33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685800"/>
            <a:ext cx="9172575" cy="762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6524625"/>
            <a:ext cx="9144000" cy="333375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0" y="6448425"/>
            <a:ext cx="9144000" cy="76200"/>
          </a:xfrm>
          <a:prstGeom prst="rect">
            <a:avLst/>
          </a:prstGeom>
          <a:solidFill>
            <a:srgbClr val="00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Verdana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40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4000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4000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4000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4000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2"/>
          <p:cNvSpPr>
            <a:spLocks noGrp="1" noChangeArrowheads="1"/>
          </p:cNvSpPr>
          <p:nvPr>
            <p:ph type="ctrTitle"/>
          </p:nvPr>
        </p:nvSpPr>
        <p:spPr>
          <a:xfrm>
            <a:off x="396627" y="2183958"/>
            <a:ext cx="8351837" cy="20313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pt-BR" altLang="pt-BR" sz="3400" dirty="0"/>
              <a:t>Técnicas Estatísticas de Predição</a:t>
            </a:r>
            <a:br>
              <a:rPr lang="pt-BR" altLang="pt-BR" sz="3400" dirty="0"/>
            </a:br>
            <a:r>
              <a:rPr lang="pt-BR" altLang="pt-BR" sz="2200" b="0" dirty="0"/>
              <a:t>Sistemas de Informação</a:t>
            </a:r>
            <a:br>
              <a:rPr lang="pt-BR" altLang="pt-BR" sz="2200" b="0" dirty="0"/>
            </a:br>
            <a:br>
              <a:rPr lang="pt-BR" altLang="pt-BR" sz="2200" b="0" dirty="0"/>
            </a:br>
            <a:r>
              <a:rPr lang="pt-BR" altLang="pt-BR" sz="2200" b="0" dirty="0">
                <a:solidFill>
                  <a:srgbClr val="FF0000"/>
                </a:solidFill>
              </a:rPr>
              <a:t>Aula 6</a:t>
            </a:r>
            <a:br>
              <a:rPr lang="pt-BR" altLang="pt-BR" sz="2200" b="0" dirty="0">
                <a:solidFill>
                  <a:srgbClr val="FF0000"/>
                </a:solidFill>
              </a:rPr>
            </a:br>
            <a:br>
              <a:rPr lang="pt-BR" altLang="pt-BR" sz="600" b="0" dirty="0">
                <a:solidFill>
                  <a:srgbClr val="FF0000"/>
                </a:solidFill>
              </a:rPr>
            </a:br>
            <a:r>
              <a:rPr lang="pt-BR" altLang="pt-BR" sz="2000" b="0" dirty="0">
                <a:solidFill>
                  <a:schemeClr val="tx1"/>
                </a:solidFill>
              </a:rPr>
              <a:t>Qualidade do Ajuste</a:t>
            </a:r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2890366" y="4905375"/>
            <a:ext cx="362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pt-BR" altLang="pt-BR" dirty="0">
                <a:cs typeface="Times New Roman" pitchFamily="18" charset="0"/>
              </a:rPr>
              <a:t>ADRIANO FERRETI BORGATTO</a:t>
            </a:r>
            <a:endParaRPr lang="pt-BR" altLang="pt-BR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21484" y="142875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Análise de Resíduos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3A7636-F69D-404D-A0D7-2BD550BECC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2" t="26189" r="20863" b="23387"/>
          <a:stretch/>
        </p:blipFill>
        <p:spPr>
          <a:xfrm>
            <a:off x="35497" y="1241297"/>
            <a:ext cx="9108504" cy="420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130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21483" y="142875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Análise de Resíduos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547E81-D1F4-4EA3-B544-1E428FB2FC21}"/>
              </a:ext>
            </a:extLst>
          </p:cNvPr>
          <p:cNvSpPr txBox="1"/>
          <p:nvPr/>
        </p:nvSpPr>
        <p:spPr>
          <a:xfrm>
            <a:off x="107504" y="908720"/>
            <a:ext cx="856895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(a)</a:t>
            </a:r>
            <a:r>
              <a:rPr lang="pt-BR" sz="2400" dirty="0"/>
              <a:t> Resíduos dispersos aleatoriamente em torno de zero, indica o comportamento esperado para distribuição dos erros </a:t>
            </a:r>
          </a:p>
          <a:p>
            <a:endParaRPr lang="pt-BR" sz="2400" dirty="0"/>
          </a:p>
          <a:p>
            <a:r>
              <a:rPr lang="pt-BR" sz="2400" b="1" dirty="0"/>
              <a:t>(b)</a:t>
            </a:r>
            <a:r>
              <a:rPr lang="pt-BR" sz="2400" dirty="0"/>
              <a:t> Dispersão dos resíduos aumenta conforme o </a:t>
            </a:r>
            <a:r>
              <a:rPr lang="pt-BR" sz="2400"/>
              <a:t>valor predito</a:t>
            </a:r>
            <a:r>
              <a:rPr lang="pt-BR" sz="2400" dirty="0"/>
              <a:t>, configurando heterogeneidade de variâncias dos erros (erros </a:t>
            </a:r>
            <a:r>
              <a:rPr lang="pt-BR" sz="2400" dirty="0" err="1"/>
              <a:t>heterocedásticos</a:t>
            </a:r>
            <a:r>
              <a:rPr lang="pt-BR" sz="2400" dirty="0"/>
              <a:t>); comum quando a variável resposta refere-se a contagens. Solução: transformar a variável resposta ou utilizar algum modelo linear generalizado </a:t>
            </a:r>
          </a:p>
          <a:p>
            <a:endParaRPr lang="pt-BR" sz="2400" dirty="0"/>
          </a:p>
          <a:p>
            <a:r>
              <a:rPr lang="pt-BR" sz="2400" b="1" dirty="0"/>
              <a:t>(c)</a:t>
            </a:r>
            <a:r>
              <a:rPr lang="pt-BR" sz="2400" dirty="0"/>
              <a:t> Distribuição dos resíduos apresenta uma tendência não linear (no caso, quadrática). Solução: incorporar novas variáveis explicativas ao modelo, ou considerar alguma transformação em X e/ou Y, ou utilizar algum modelo de regressão não linear</a:t>
            </a:r>
          </a:p>
        </p:txBody>
      </p:sp>
    </p:spTree>
    <p:extLst>
      <p:ext uri="{BB962C8B-B14F-4D97-AF65-F5344CB8AC3E}">
        <p14:creationId xmlns:p14="http://schemas.microsoft.com/office/powerpoint/2010/main" val="8579878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671264" y="142875"/>
            <a:ext cx="1742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Exercício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7D00A0F-1D51-3C91-2CDB-C792CEBE3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52513"/>
            <a:ext cx="835292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 eaLnBrk="1" hangingPunct="1">
              <a:spcAft>
                <a:spcPct val="0"/>
              </a:spcAft>
              <a:buFontTx/>
              <a:buNone/>
            </a:pPr>
            <a:r>
              <a:rPr lang="pt-BR" sz="2600" dirty="0"/>
              <a:t>Deseja-se analisar a temperatura, em graus, com a venda de sorvetes, em unidades. Esses dados são apresentados no arquivo “</a:t>
            </a:r>
            <a:r>
              <a:rPr lang="pt-BR" sz="2600" i="1" dirty="0">
                <a:solidFill>
                  <a:srgbClr val="FF0000"/>
                </a:solidFill>
              </a:rPr>
              <a:t>sorvetes.csv</a:t>
            </a:r>
            <a:r>
              <a:rPr lang="pt-BR" sz="2600" dirty="0"/>
              <a:t>”.</a:t>
            </a:r>
          </a:p>
          <a:p>
            <a:pPr marL="457200" indent="-457200" algn="just" eaLnBrk="1" hangingPunct="1">
              <a:spcBef>
                <a:spcPts val="600"/>
              </a:spcBef>
              <a:spcAft>
                <a:spcPct val="0"/>
              </a:spcAft>
              <a:buFontTx/>
              <a:buAutoNum type="alphaLcParenR"/>
            </a:pPr>
            <a:r>
              <a:rPr lang="pt-BR" sz="2600" dirty="0"/>
              <a:t>Faça o ajuste do modelo de regressão interpretando os coeficientes;</a:t>
            </a:r>
          </a:p>
          <a:p>
            <a:pPr marL="457200" indent="-457200" algn="just" eaLnBrk="1" hangingPunct="1">
              <a:spcBef>
                <a:spcPts val="600"/>
              </a:spcBef>
              <a:spcAft>
                <a:spcPct val="0"/>
              </a:spcAft>
              <a:buFontTx/>
              <a:buAutoNum type="alphaLcParenR"/>
            </a:pPr>
            <a:r>
              <a:rPr lang="pt-BR" sz="2600" dirty="0"/>
              <a:t>Calcule o coeficiente de determinação e interprete seu valor;</a:t>
            </a:r>
          </a:p>
          <a:p>
            <a:pPr marL="457200" indent="-457200" algn="just" eaLnBrk="1" hangingPunct="1">
              <a:spcBef>
                <a:spcPts val="600"/>
              </a:spcBef>
              <a:spcAft>
                <a:spcPct val="0"/>
              </a:spcAft>
              <a:buFontTx/>
              <a:buAutoNum type="alphaLcParenR"/>
            </a:pPr>
            <a:r>
              <a:rPr lang="pt-BR" sz="2600" dirty="0"/>
              <a:t>Faça a análise de resíduos e indique se o modelo está bem ajustado.</a:t>
            </a:r>
          </a:p>
        </p:txBody>
      </p:sp>
    </p:spTree>
    <p:extLst>
      <p:ext uri="{BB962C8B-B14F-4D97-AF65-F5344CB8AC3E}">
        <p14:creationId xmlns:p14="http://schemas.microsoft.com/office/powerpoint/2010/main" val="27823413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07853" y="142875"/>
            <a:ext cx="3669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Qualidade do Ajuste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09811-C1E1-4509-ABFB-0B013610E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24744"/>
            <a:ext cx="732790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pt-BR" altLang="pt-BR" sz="3200" kern="0" dirty="0"/>
              <a:t>Ajustou-se uma equação de regressão entre </a:t>
            </a:r>
            <a:r>
              <a:rPr lang="pt-BR" altLang="pt-BR" sz="3200" i="1" kern="0" dirty="0"/>
              <a:t>X</a:t>
            </a:r>
            <a:r>
              <a:rPr lang="pt-BR" altLang="pt-BR" sz="3200" kern="0" dirty="0"/>
              <a:t> e </a:t>
            </a:r>
            <a:r>
              <a:rPr lang="pt-BR" altLang="pt-BR" sz="3200" i="1" kern="0" dirty="0"/>
              <a:t>Y</a:t>
            </a:r>
            <a:r>
              <a:rPr lang="pt-BR" altLang="pt-BR" sz="3200" kern="0" dirty="0"/>
              <a:t>.  E a qualidade do ajuste?</a:t>
            </a:r>
          </a:p>
          <a:p>
            <a:pPr lvl="1" eaLnBrk="1" hangingPunct="1">
              <a:lnSpc>
                <a:spcPct val="110000"/>
              </a:lnSpc>
              <a:buFontTx/>
              <a:buNone/>
            </a:pPr>
            <a:endParaRPr lang="pt-BR" altLang="pt-BR" sz="1000" kern="0" dirty="0"/>
          </a:p>
          <a:p>
            <a:pPr lvl="1" eaLnBrk="1" hangingPunct="1">
              <a:lnSpc>
                <a:spcPct val="110000"/>
              </a:lnSpc>
            </a:pPr>
            <a:r>
              <a:rPr lang="pt-BR" altLang="pt-BR" sz="2600" kern="0" dirty="0">
                <a:solidFill>
                  <a:schemeClr val="accent2"/>
                </a:solidFill>
              </a:rPr>
              <a:t>Coeficiente de determinação</a:t>
            </a:r>
          </a:p>
          <a:p>
            <a:pPr lvl="1" eaLnBrk="1" hangingPunct="1">
              <a:lnSpc>
                <a:spcPct val="110000"/>
              </a:lnSpc>
            </a:pPr>
            <a:r>
              <a:rPr lang="pt-BR" altLang="pt-BR" sz="2600" kern="0" dirty="0">
                <a:solidFill>
                  <a:schemeClr val="accent2"/>
                </a:solidFill>
              </a:rPr>
              <a:t>Análise dos resíduos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550493" y="142875"/>
            <a:ext cx="5984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Coeficiente de Determinação </a:t>
            </a:r>
            <a:r>
              <a:rPr lang="pt-BR" altLang="pt-BR" sz="2400" b="1" dirty="0">
                <a:solidFill>
                  <a:schemeClr val="accent2"/>
                </a:solidFill>
                <a:latin typeface="+mj-lt"/>
              </a:rPr>
              <a:t>(R</a:t>
            </a:r>
            <a:r>
              <a:rPr lang="pt-BR" altLang="pt-BR" sz="2400" b="1" baseline="30000" dirty="0">
                <a:solidFill>
                  <a:schemeClr val="accent2"/>
                </a:solidFill>
                <a:latin typeface="+mj-lt"/>
              </a:rPr>
              <a:t>2</a:t>
            </a:r>
            <a:r>
              <a:rPr lang="pt-BR" altLang="pt-BR" sz="2400" b="1" dirty="0">
                <a:solidFill>
                  <a:schemeClr val="accent2"/>
                </a:solidFill>
                <a:latin typeface="+mj-lt"/>
              </a:rPr>
              <a:t>)</a:t>
            </a:r>
            <a:endParaRPr lang="pt-BR" sz="2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D9551DC-5569-407C-8D6E-0EB16A2B9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29072"/>
            <a:ext cx="6951662" cy="2806700"/>
          </a:xfrm>
          <a:prstGeom prst="roundRect">
            <a:avLst>
              <a:gd name="adj" fmla="val 12495"/>
            </a:avLst>
          </a:prstGeom>
          <a:solidFill>
            <a:srgbClr val="FCFEB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C8BE6B2E-AD30-409F-A822-697B19074BEF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1552922"/>
            <a:ext cx="6550025" cy="2482850"/>
            <a:chOff x="711" y="1782"/>
            <a:chExt cx="4469" cy="1564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3AAFD9C9-DEE0-40DE-A25A-6E5B6A04F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400"/>
              <a:ext cx="70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3200">
                  <a:latin typeface="Book Antiqua" panose="02040602050305030304" pitchFamily="18" charset="0"/>
                </a:rPr>
                <a:t>R</a:t>
              </a:r>
              <a:r>
                <a:rPr lang="pt-BR" altLang="pt-BR" sz="3200" baseline="30000">
                  <a:latin typeface="Book Antiqua" panose="02040602050305030304" pitchFamily="18" charset="0"/>
                </a:rPr>
                <a:t>2</a:t>
              </a:r>
              <a:r>
                <a:rPr lang="pt-BR" altLang="pt-BR" sz="3200">
                  <a:latin typeface="Book Antiqua" panose="02040602050305030304" pitchFamily="18" charset="0"/>
                </a:rPr>
                <a:t> = </a:t>
              </a:r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BD7B6925-53FF-4F50-98C5-7A9D5B021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6" y="2592"/>
              <a:ext cx="1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83C2C894-AD57-401C-A2D1-8E657D85D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676"/>
              <a:ext cx="1206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3200">
                  <a:latin typeface="Book Antiqua" panose="02040602050305030304" pitchFamily="18" charset="0"/>
                </a:rPr>
                <a:t>Variação</a:t>
              </a:r>
            </a:p>
            <a:p>
              <a:pPr algn="ctr"/>
              <a:r>
                <a:rPr lang="pt-BR" altLang="pt-BR" sz="3200">
                  <a:latin typeface="Book Antiqua" panose="02040602050305030304" pitchFamily="18" charset="0"/>
                </a:rPr>
                <a:t>total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EA06EFE6-6C7E-4424-A4D5-4B9701667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1782"/>
              <a:ext cx="1298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3200" dirty="0">
                  <a:latin typeface="Book Antiqua" panose="02040602050305030304" pitchFamily="18" charset="0"/>
                </a:rPr>
                <a:t>Variação</a:t>
              </a:r>
            </a:p>
            <a:p>
              <a:r>
                <a:rPr lang="pt-BR" altLang="pt-BR" sz="3200" dirty="0">
                  <a:latin typeface="Book Antiqua" panose="02040602050305030304" pitchFamily="18" charset="0"/>
                </a:rPr>
                <a:t>explicada</a:t>
              </a: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A5B85543-3FA5-475C-A098-E8EC32D13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400"/>
              <a:ext cx="29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3200">
                  <a:latin typeface="Book Antiqua" panose="02040602050305030304" pitchFamily="18" charset="0"/>
                </a:rPr>
                <a:t>=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956CBFE1-ADF0-429F-9749-2B6CEB3F9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8" y="2592"/>
              <a:ext cx="1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22DDA3F0-5CFD-4213-BA52-6CDC89CCE6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5" y="2702"/>
              <a:ext cx="1244" cy="402"/>
              <a:chOff x="3765" y="2702"/>
              <a:chExt cx="1244" cy="402"/>
            </a:xfrm>
          </p:grpSpPr>
          <p:sp>
            <p:nvSpPr>
              <p:cNvPr id="18" name="Rectangle 13">
                <a:extLst>
                  <a:ext uri="{FF2B5EF4-FFF2-40B4-BE49-F238E27FC236}">
                    <a16:creationId xmlns:a16="http://schemas.microsoft.com/office/drawing/2014/main" id="{8F3B1C77-1064-4BA5-A61E-C779032EB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5" y="2702"/>
                <a:ext cx="1244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pt-BR" altLang="pt-BR" sz="3600">
                    <a:latin typeface="Symbol" panose="05050102010706020507" pitchFamily="18" charset="2"/>
                  </a:rPr>
                  <a:t></a:t>
                </a:r>
                <a:r>
                  <a:rPr lang="pt-BR" altLang="pt-BR" sz="3200">
                    <a:latin typeface="Book Antiqua" panose="02040602050305030304" pitchFamily="18" charset="0"/>
                  </a:rPr>
                  <a:t> (y</a:t>
                </a:r>
                <a:r>
                  <a:rPr lang="pt-BR" altLang="pt-BR" sz="3200" baseline="-25000">
                    <a:latin typeface="Book Antiqua" panose="02040602050305030304" pitchFamily="18" charset="0"/>
                  </a:rPr>
                  <a:t>i</a:t>
                </a:r>
                <a:r>
                  <a:rPr lang="pt-BR" altLang="pt-BR" sz="3200">
                    <a:latin typeface="Book Antiqua" panose="02040602050305030304" pitchFamily="18" charset="0"/>
                  </a:rPr>
                  <a:t> - y)</a:t>
                </a:r>
                <a:r>
                  <a:rPr lang="pt-BR" altLang="pt-BR" sz="3200" baseline="30000">
                    <a:latin typeface="Book Antiqua" panose="02040602050305030304" pitchFamily="18" charset="0"/>
                  </a:rPr>
                  <a:t>2</a:t>
                </a:r>
              </a:p>
            </p:txBody>
          </p:sp>
          <p:sp>
            <p:nvSpPr>
              <p:cNvPr id="19" name="Line 14">
                <a:extLst>
                  <a:ext uri="{FF2B5EF4-FFF2-40B4-BE49-F238E27FC236}">
                    <a16:creationId xmlns:a16="http://schemas.microsoft.com/office/drawing/2014/main" id="{7B2BE7FB-F7CF-4428-AE83-61056AF17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3" y="2827"/>
                <a:ext cx="13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3" name="Group 15">
              <a:extLst>
                <a:ext uri="{FF2B5EF4-FFF2-40B4-BE49-F238E27FC236}">
                  <a16:creationId xmlns:a16="http://schemas.microsoft.com/office/drawing/2014/main" id="{2818C43D-0347-42AA-8B70-59D51F6B4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2058"/>
              <a:ext cx="1243" cy="434"/>
              <a:chOff x="3771" y="2058"/>
              <a:chExt cx="1243" cy="434"/>
            </a:xfrm>
          </p:grpSpPr>
          <p:grpSp>
            <p:nvGrpSpPr>
              <p:cNvPr id="14" name="Group 16">
                <a:extLst>
                  <a:ext uri="{FF2B5EF4-FFF2-40B4-BE49-F238E27FC236}">
                    <a16:creationId xmlns:a16="http://schemas.microsoft.com/office/drawing/2014/main" id="{9F2F837F-B758-4E0F-8D47-90F2D9DAA0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1" y="2090"/>
                <a:ext cx="1243" cy="402"/>
                <a:chOff x="3771" y="2090"/>
                <a:chExt cx="1243" cy="402"/>
              </a:xfrm>
            </p:grpSpPr>
            <p:sp>
              <p:nvSpPr>
                <p:cNvPr id="16" name="Rectangle 17">
                  <a:extLst>
                    <a:ext uri="{FF2B5EF4-FFF2-40B4-BE49-F238E27FC236}">
                      <a16:creationId xmlns:a16="http://schemas.microsoft.com/office/drawing/2014/main" id="{F9B37DCB-A1F5-4DC9-926A-CC44C64C00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1" y="2090"/>
                  <a:ext cx="1243" cy="4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pt-BR" altLang="pt-BR" sz="3600">
                      <a:latin typeface="Symbol" panose="05050102010706020507" pitchFamily="18" charset="2"/>
                    </a:rPr>
                    <a:t></a:t>
                  </a:r>
                  <a:r>
                    <a:rPr lang="pt-BR" altLang="pt-BR" sz="3200">
                      <a:latin typeface="Book Antiqua" panose="02040602050305030304" pitchFamily="18" charset="0"/>
                    </a:rPr>
                    <a:t> (y</a:t>
                  </a:r>
                  <a:r>
                    <a:rPr lang="pt-BR" altLang="pt-BR" sz="3200" baseline="-25000">
                      <a:latin typeface="Book Antiqua" panose="02040602050305030304" pitchFamily="18" charset="0"/>
                    </a:rPr>
                    <a:t>i</a:t>
                  </a:r>
                  <a:r>
                    <a:rPr lang="pt-BR" altLang="pt-BR" sz="3200">
                      <a:latin typeface="Book Antiqua" panose="02040602050305030304" pitchFamily="18" charset="0"/>
                    </a:rPr>
                    <a:t> - y)</a:t>
                  </a:r>
                  <a:r>
                    <a:rPr lang="pt-BR" altLang="pt-BR" sz="3200" baseline="30000">
                      <a:latin typeface="Book Antiqua" panose="02040602050305030304" pitchFamily="18" charset="0"/>
                    </a:rPr>
                    <a:t>2</a:t>
                  </a:r>
                </a:p>
              </p:txBody>
            </p:sp>
            <p:sp>
              <p:nvSpPr>
                <p:cNvPr id="17" name="Line 18">
                  <a:extLst>
                    <a:ext uri="{FF2B5EF4-FFF2-40B4-BE49-F238E27FC236}">
                      <a16:creationId xmlns:a16="http://schemas.microsoft.com/office/drawing/2014/main" id="{6EF6A7D0-6EEA-4AD6-AEA4-CB336F16AF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3" y="2214"/>
                  <a:ext cx="136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15" name="Rectangle 19">
                <a:extLst>
                  <a:ext uri="{FF2B5EF4-FFF2-40B4-BE49-F238E27FC236}">
                    <a16:creationId xmlns:a16="http://schemas.microsoft.com/office/drawing/2014/main" id="{3CDB3936-5D30-476D-8E1B-20E86A959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9" y="2058"/>
                <a:ext cx="291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pt-BR" altLang="pt-BR" sz="3200">
                    <a:latin typeface="Book Antiqua" panose="02040602050305030304" pitchFamily="18" charset="0"/>
                  </a:rPr>
                  <a:t>^</a:t>
                </a:r>
              </a:p>
            </p:txBody>
          </p:sp>
        </p:grpSp>
      </p:grpSp>
      <p:sp>
        <p:nvSpPr>
          <p:cNvPr id="20" name="Text Box 22">
            <a:extLst>
              <a:ext uri="{FF2B5EF4-FFF2-40B4-BE49-F238E27FC236}">
                <a16:creationId xmlns:a16="http://schemas.microsoft.com/office/drawing/2014/main" id="{B1D271B3-4499-4619-9DA8-B500DAC64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4797152"/>
            <a:ext cx="8785225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>
                <a:latin typeface="+mn-lt"/>
              </a:rPr>
              <a:t>O </a:t>
            </a:r>
            <a:r>
              <a:rPr lang="pt-BR" altLang="pt-BR" i="1">
                <a:latin typeface="+mn-lt"/>
              </a:rPr>
              <a:t>R</a:t>
            </a:r>
            <a:r>
              <a:rPr lang="pt-BR" altLang="pt-BR" i="1" baseline="30000">
                <a:latin typeface="+mn-lt"/>
              </a:rPr>
              <a:t>2</a:t>
            </a:r>
            <a:r>
              <a:rPr lang="pt-BR" altLang="pt-BR">
                <a:latin typeface="+mn-lt"/>
              </a:rPr>
              <a:t> é freqüentemente conhecido como a proporção da variação de </a:t>
            </a:r>
            <a:r>
              <a:rPr lang="pt-BR" altLang="pt-BR" i="1">
                <a:latin typeface="+mn-lt"/>
              </a:rPr>
              <a:t>y </a:t>
            </a:r>
            <a:r>
              <a:rPr lang="pt-BR" altLang="pt-BR">
                <a:latin typeface="+mn-lt"/>
              </a:rPr>
              <a:t>observada que pode ser explicada pela variável regressora </a:t>
            </a:r>
            <a:r>
              <a:rPr lang="pt-BR" altLang="pt-BR" i="1">
                <a:latin typeface="+mn-lt"/>
              </a:rPr>
              <a:t>X.</a:t>
            </a:r>
          </a:p>
        </p:txBody>
      </p:sp>
    </p:spTree>
    <p:extLst>
      <p:ext uri="{BB962C8B-B14F-4D97-AF65-F5344CB8AC3E}">
        <p14:creationId xmlns:p14="http://schemas.microsoft.com/office/powerpoint/2010/main" val="36974264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07853" y="142875"/>
            <a:ext cx="3669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Qualidade do Ajuste</a:t>
            </a:r>
          </a:p>
        </p:txBody>
      </p:sp>
      <p:sp>
        <p:nvSpPr>
          <p:cNvPr id="3" name="Text Box 41">
            <a:extLst>
              <a:ext uri="{FF2B5EF4-FFF2-40B4-BE49-F238E27FC236}">
                <a16:creationId xmlns:a16="http://schemas.microsoft.com/office/drawing/2014/main" id="{008DB983-287A-4DFE-8B50-7E3160721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7" y="4565650"/>
            <a:ext cx="1849438" cy="579438"/>
          </a:xfrm>
          <a:prstGeom prst="rect">
            <a:avLst/>
          </a:prstGeom>
          <a:solidFill>
            <a:srgbClr val="C8FEC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3200" dirty="0">
                <a:latin typeface="Book Antiqua" panose="02040602050305030304" pitchFamily="18" charset="0"/>
              </a:rPr>
              <a:t>0 </a:t>
            </a:r>
            <a:r>
              <a:rPr lang="pt-BR" altLang="pt-BR" sz="3200" dirty="0">
                <a:latin typeface="Book Antiqua" panose="02040602050305030304" pitchFamily="18" charset="0"/>
                <a:sym typeface="Symbol" panose="05050102010706020507" pitchFamily="18" charset="2"/>
              </a:rPr>
              <a:t> R</a:t>
            </a:r>
            <a:r>
              <a:rPr lang="pt-BR" altLang="pt-BR" sz="3200" baseline="30000" dirty="0">
                <a:latin typeface="Book Antiqua" panose="02040602050305030304" pitchFamily="18" charset="0"/>
                <a:sym typeface="Symbol" panose="05050102010706020507" pitchFamily="18" charset="2"/>
              </a:rPr>
              <a:t>2</a:t>
            </a:r>
            <a:r>
              <a:rPr lang="pt-BR" altLang="pt-BR" sz="3200" dirty="0">
                <a:latin typeface="Book Antiqua" panose="02040602050305030304" pitchFamily="18" charset="0"/>
                <a:sym typeface="Symbol" panose="05050102010706020507" pitchFamily="18" charset="2"/>
              </a:rPr>
              <a:t>  1</a:t>
            </a:r>
          </a:p>
        </p:txBody>
      </p:sp>
      <p:sp>
        <p:nvSpPr>
          <p:cNvPr id="4" name="Text Box 42">
            <a:extLst>
              <a:ext uri="{FF2B5EF4-FFF2-40B4-BE49-F238E27FC236}">
                <a16:creationId xmlns:a16="http://schemas.microsoft.com/office/drawing/2014/main" id="{222D64D2-9361-4FFB-838D-5CB46B5E9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229225"/>
            <a:ext cx="85693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>
                <a:latin typeface="+mn-lt"/>
              </a:rPr>
              <a:t>Quanto mais alto é o valor de </a:t>
            </a:r>
            <a:r>
              <a:rPr lang="pt-BR" altLang="pt-BR" i="1">
                <a:latin typeface="+mn-lt"/>
              </a:rPr>
              <a:t>R</a:t>
            </a:r>
            <a:r>
              <a:rPr lang="pt-BR" altLang="pt-BR" i="1" baseline="30000">
                <a:latin typeface="+mn-lt"/>
              </a:rPr>
              <a:t>2</a:t>
            </a:r>
            <a:r>
              <a:rPr lang="pt-BR" altLang="pt-BR" i="1">
                <a:latin typeface="+mn-lt"/>
              </a:rPr>
              <a:t>,</a:t>
            </a:r>
            <a:r>
              <a:rPr lang="pt-BR" altLang="pt-BR">
                <a:latin typeface="+mn-lt"/>
              </a:rPr>
              <a:t> mais o modelo de regressão linear simples consegue explicar a variação de </a:t>
            </a:r>
            <a:r>
              <a:rPr lang="pt-BR" altLang="pt-BR" i="1">
                <a:latin typeface="+mn-lt"/>
              </a:rPr>
              <a:t>Y.</a:t>
            </a:r>
            <a:endParaRPr lang="pt-BR" altLang="pt-BR">
              <a:latin typeface="+mn-lt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0628F4B-AB2A-4186-B10C-5AC68A28E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29072"/>
            <a:ext cx="6951662" cy="2806700"/>
          </a:xfrm>
          <a:prstGeom prst="roundRect">
            <a:avLst>
              <a:gd name="adj" fmla="val 12495"/>
            </a:avLst>
          </a:prstGeom>
          <a:solidFill>
            <a:srgbClr val="FCFEB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F2B4F8-0CF3-4372-AD0E-CB0CCBCD57E8}"/>
              </a:ext>
            </a:extLst>
          </p:cNvPr>
          <p:cNvGrpSpPr>
            <a:grpSpLocks/>
          </p:cNvGrpSpPr>
          <p:nvPr/>
        </p:nvGrpSpPr>
        <p:grpSpPr bwMode="auto">
          <a:xfrm>
            <a:off x="755576" y="1552922"/>
            <a:ext cx="6550025" cy="2482850"/>
            <a:chOff x="711" y="1782"/>
            <a:chExt cx="4469" cy="1564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277EA7E-4124-49AD-A65E-418AF01EB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2400"/>
              <a:ext cx="70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3200">
                  <a:latin typeface="Book Antiqua" panose="02040602050305030304" pitchFamily="18" charset="0"/>
                </a:rPr>
                <a:t>R</a:t>
              </a:r>
              <a:r>
                <a:rPr lang="pt-BR" altLang="pt-BR" sz="3200" baseline="30000">
                  <a:latin typeface="Book Antiqua" panose="02040602050305030304" pitchFamily="18" charset="0"/>
                </a:rPr>
                <a:t>2</a:t>
              </a:r>
              <a:r>
                <a:rPr lang="pt-BR" altLang="pt-BR" sz="3200">
                  <a:latin typeface="Book Antiqua" panose="02040602050305030304" pitchFamily="18" charset="0"/>
                </a:rPr>
                <a:t> = </a:t>
              </a: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908D2202-3BED-40CE-8E4E-57ACEB6B0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6" y="2592"/>
              <a:ext cx="1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366D78F6-02EE-483E-92DB-EFB36D638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676"/>
              <a:ext cx="1206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pt-BR" altLang="pt-BR" sz="3200">
                  <a:latin typeface="Book Antiqua" panose="02040602050305030304" pitchFamily="18" charset="0"/>
                </a:rPr>
                <a:t>Variação</a:t>
              </a:r>
            </a:p>
            <a:p>
              <a:pPr algn="ctr"/>
              <a:r>
                <a:rPr lang="pt-BR" altLang="pt-BR" sz="3200">
                  <a:latin typeface="Book Antiqua" panose="02040602050305030304" pitchFamily="18" charset="0"/>
                </a:rPr>
                <a:t>total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4BCEAC14-D6C1-4B70-B775-4AD09B9C0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9" y="1782"/>
              <a:ext cx="1298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3200" dirty="0">
                  <a:latin typeface="Book Antiqua" panose="02040602050305030304" pitchFamily="18" charset="0"/>
                </a:rPr>
                <a:t>Variação</a:t>
              </a:r>
            </a:p>
            <a:p>
              <a:r>
                <a:rPr lang="pt-BR" altLang="pt-BR" sz="3200" dirty="0">
                  <a:latin typeface="Book Antiqua" panose="02040602050305030304" pitchFamily="18" charset="0"/>
                </a:rPr>
                <a:t>explicada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D7F91323-0225-44D1-A7B2-F97DCFD09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400"/>
              <a:ext cx="292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pt-BR" altLang="pt-BR" sz="3200">
                  <a:latin typeface="Book Antiqua" panose="02040602050305030304" pitchFamily="18" charset="0"/>
                </a:rPr>
                <a:t>=</a:t>
              </a: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A725DCED-AB15-4A02-87BB-240C70F21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8" y="2592"/>
              <a:ext cx="1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4" name="Group 12">
              <a:extLst>
                <a:ext uri="{FF2B5EF4-FFF2-40B4-BE49-F238E27FC236}">
                  <a16:creationId xmlns:a16="http://schemas.microsoft.com/office/drawing/2014/main" id="{72735E1D-CBE4-4FBD-BF98-0B40A37F51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5" y="2702"/>
              <a:ext cx="1244" cy="402"/>
              <a:chOff x="3765" y="2702"/>
              <a:chExt cx="1244" cy="402"/>
            </a:xfrm>
          </p:grpSpPr>
          <p:sp>
            <p:nvSpPr>
              <p:cNvPr id="20" name="Rectangle 13">
                <a:extLst>
                  <a:ext uri="{FF2B5EF4-FFF2-40B4-BE49-F238E27FC236}">
                    <a16:creationId xmlns:a16="http://schemas.microsoft.com/office/drawing/2014/main" id="{BECAC6AB-3D17-497E-A58A-5277DE091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5" y="2702"/>
                <a:ext cx="1244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pt-BR" altLang="pt-BR" sz="3600">
                    <a:latin typeface="Symbol" panose="05050102010706020507" pitchFamily="18" charset="2"/>
                  </a:rPr>
                  <a:t></a:t>
                </a:r>
                <a:r>
                  <a:rPr lang="pt-BR" altLang="pt-BR" sz="3200">
                    <a:latin typeface="Book Antiqua" panose="02040602050305030304" pitchFamily="18" charset="0"/>
                  </a:rPr>
                  <a:t> (y</a:t>
                </a:r>
                <a:r>
                  <a:rPr lang="pt-BR" altLang="pt-BR" sz="3200" baseline="-25000">
                    <a:latin typeface="Book Antiqua" panose="02040602050305030304" pitchFamily="18" charset="0"/>
                  </a:rPr>
                  <a:t>i</a:t>
                </a:r>
                <a:r>
                  <a:rPr lang="pt-BR" altLang="pt-BR" sz="3200">
                    <a:latin typeface="Book Antiqua" panose="02040602050305030304" pitchFamily="18" charset="0"/>
                  </a:rPr>
                  <a:t> - y)</a:t>
                </a:r>
                <a:r>
                  <a:rPr lang="pt-BR" altLang="pt-BR" sz="3200" baseline="30000">
                    <a:latin typeface="Book Antiqua" panose="02040602050305030304" pitchFamily="18" charset="0"/>
                  </a:rPr>
                  <a:t>2</a:t>
                </a:r>
              </a:p>
            </p:txBody>
          </p:sp>
          <p:sp>
            <p:nvSpPr>
              <p:cNvPr id="21" name="Line 14">
                <a:extLst>
                  <a:ext uri="{FF2B5EF4-FFF2-40B4-BE49-F238E27FC236}">
                    <a16:creationId xmlns:a16="http://schemas.microsoft.com/office/drawing/2014/main" id="{30CB55FC-8B62-407E-9B6D-B771433D60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3" y="2827"/>
                <a:ext cx="13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9318AC9B-D94F-4E4C-8792-AC045F8885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2058"/>
              <a:ext cx="1243" cy="434"/>
              <a:chOff x="3771" y="2058"/>
              <a:chExt cx="1243" cy="434"/>
            </a:xfrm>
          </p:grpSpPr>
          <p:grpSp>
            <p:nvGrpSpPr>
              <p:cNvPr id="16" name="Group 16">
                <a:extLst>
                  <a:ext uri="{FF2B5EF4-FFF2-40B4-BE49-F238E27FC236}">
                    <a16:creationId xmlns:a16="http://schemas.microsoft.com/office/drawing/2014/main" id="{B9F2C4B3-9FC9-4A6C-898B-838358218F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1" y="2090"/>
                <a:ext cx="1243" cy="402"/>
                <a:chOff x="3771" y="2090"/>
                <a:chExt cx="1243" cy="402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2522FA4-BB4C-4C65-9DA5-1805815299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1" y="2090"/>
                  <a:ext cx="1243" cy="4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pt-BR" altLang="pt-BR" sz="3600">
                      <a:latin typeface="Symbol" panose="05050102010706020507" pitchFamily="18" charset="2"/>
                    </a:rPr>
                    <a:t></a:t>
                  </a:r>
                  <a:r>
                    <a:rPr lang="pt-BR" altLang="pt-BR" sz="3200">
                      <a:latin typeface="Book Antiqua" panose="02040602050305030304" pitchFamily="18" charset="0"/>
                    </a:rPr>
                    <a:t> (y</a:t>
                  </a:r>
                  <a:r>
                    <a:rPr lang="pt-BR" altLang="pt-BR" sz="3200" baseline="-25000">
                      <a:latin typeface="Book Antiqua" panose="02040602050305030304" pitchFamily="18" charset="0"/>
                    </a:rPr>
                    <a:t>i</a:t>
                  </a:r>
                  <a:r>
                    <a:rPr lang="pt-BR" altLang="pt-BR" sz="3200">
                      <a:latin typeface="Book Antiqua" panose="02040602050305030304" pitchFamily="18" charset="0"/>
                    </a:rPr>
                    <a:t> - y)</a:t>
                  </a:r>
                  <a:r>
                    <a:rPr lang="pt-BR" altLang="pt-BR" sz="3200" baseline="30000">
                      <a:latin typeface="Book Antiqua" panose="02040602050305030304" pitchFamily="18" charset="0"/>
                    </a:rPr>
                    <a:t>2</a:t>
                  </a:r>
                </a:p>
              </p:txBody>
            </p:sp>
            <p:sp>
              <p:nvSpPr>
                <p:cNvPr id="19" name="Line 18">
                  <a:extLst>
                    <a:ext uri="{FF2B5EF4-FFF2-40B4-BE49-F238E27FC236}">
                      <a16:creationId xmlns:a16="http://schemas.microsoft.com/office/drawing/2014/main" id="{5B2B621C-579E-4907-A2BB-D0000B22F5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3" y="2214"/>
                  <a:ext cx="136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sp>
            <p:nvSpPr>
              <p:cNvPr id="17" name="Rectangle 19">
                <a:extLst>
                  <a:ext uri="{FF2B5EF4-FFF2-40B4-BE49-F238E27FC236}">
                    <a16:creationId xmlns:a16="http://schemas.microsoft.com/office/drawing/2014/main" id="{C77B19BC-F129-41EA-BA64-40AB32450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9" y="2058"/>
                <a:ext cx="291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pt-BR" altLang="pt-BR" sz="3200">
                    <a:latin typeface="Book Antiqua" panose="02040602050305030304" pitchFamily="18" charset="0"/>
                  </a:rPr>
                  <a:t>^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80678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29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293100E-00D8-4E28-ADF8-9594E4607CCF}"/>
              </a:ext>
            </a:extLst>
          </p:cNvPr>
          <p:cNvSpPr txBox="1"/>
          <p:nvPr/>
        </p:nvSpPr>
        <p:spPr>
          <a:xfrm>
            <a:off x="323528" y="9087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dados abaixo referem-se ao índice de octanagem na gasolina e a porcentagem de aditivo em 6 amostras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8C38FA7-1A95-41F5-A9E0-60AFAE49DD7B}"/>
              </a:ext>
            </a:extLst>
          </p:cNvPr>
          <p:cNvSpPr txBox="1"/>
          <p:nvPr/>
        </p:nvSpPr>
        <p:spPr>
          <a:xfrm>
            <a:off x="323528" y="5373216"/>
            <a:ext cx="8568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u="sng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Obs</a:t>
            </a: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a </a:t>
            </a:r>
            <a:r>
              <a:rPr lang="pt-BR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octanagem</a:t>
            </a:r>
            <a:r>
              <a:rPr lang="pt-BR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é um índice que informa a resistência do combustível à queima espontânea dentro do motor</a:t>
            </a:r>
            <a:endParaRPr lang="pt-BR" sz="2000" dirty="0"/>
          </a:p>
        </p:txBody>
      </p:sp>
      <p:graphicFrame>
        <p:nvGraphicFramePr>
          <p:cNvPr id="22" name="Tabela 22">
            <a:extLst>
              <a:ext uri="{FF2B5EF4-FFF2-40B4-BE49-F238E27FC236}">
                <a16:creationId xmlns:a16="http://schemas.microsoft.com/office/drawing/2014/main" id="{8CCF9497-E7D6-4E8D-81E1-485C427D7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28503"/>
              </p:ext>
            </p:extLst>
          </p:nvPr>
        </p:nvGraphicFramePr>
        <p:xfrm>
          <a:off x="1907704" y="1902304"/>
          <a:ext cx="5424264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9888">
                  <a:extLst>
                    <a:ext uri="{9D8B030D-6E8A-4147-A177-3AD203B41FA5}">
                      <a16:colId xmlns:a16="http://schemas.microsoft.com/office/drawing/2014/main" val="3194747777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33046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% de Aditivo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Índice de Octanagem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17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80,5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8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81,6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1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82,1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8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83,7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83,9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85,0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2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7144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29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F3C0F5-AD0B-4BF8-AFD3-EEDD2530B249}"/>
              </a:ext>
            </a:extLst>
          </p:cNvPr>
          <p:cNvSpPr txBox="1"/>
          <p:nvPr/>
        </p:nvSpPr>
        <p:spPr>
          <a:xfrm>
            <a:off x="323528" y="836712"/>
            <a:ext cx="7920880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Pede-se: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pt-BR" sz="2400" dirty="0"/>
              <a:t>Faça o gráfico de dispersão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pt-BR" sz="2400" dirty="0"/>
              <a:t>Estime o modelo de regressão linear e interprete os coeficientes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pt-BR" sz="2400" dirty="0"/>
              <a:t>Calcule e interprete o</a:t>
            </a:r>
            <a:r>
              <a:rPr lang="pt-BR" sz="2400" dirty="0">
                <a:latin typeface="+mn-lt"/>
              </a:rPr>
              <a:t> </a:t>
            </a:r>
            <a:r>
              <a:rPr lang="pt-BR" altLang="pt-BR" sz="2400" dirty="0">
                <a:latin typeface="+mn-lt"/>
              </a:rPr>
              <a:t>R</a:t>
            </a:r>
            <a:r>
              <a:rPr lang="pt-BR" altLang="pt-BR" sz="2400" baseline="30000" dirty="0">
                <a:latin typeface="+mn-lt"/>
              </a:rPr>
              <a:t>2</a:t>
            </a:r>
            <a:endParaRPr lang="pt-BR" sz="2400" dirty="0">
              <a:latin typeface="+mn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05B536A-3AE5-485C-B51A-D3895D648712}"/>
              </a:ext>
            </a:extLst>
          </p:cNvPr>
          <p:cNvSpPr txBox="1"/>
          <p:nvPr/>
        </p:nvSpPr>
        <p:spPr>
          <a:xfrm>
            <a:off x="755576" y="3789040"/>
            <a:ext cx="6120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u="sng" dirty="0"/>
              <a:t>Arquivo</a:t>
            </a:r>
            <a:r>
              <a:rPr lang="pt-BR" sz="2400" i="1" dirty="0"/>
              <a:t>: </a:t>
            </a:r>
            <a:r>
              <a:rPr lang="pt-BR" sz="2400" i="1" dirty="0">
                <a:solidFill>
                  <a:srgbClr val="FF0000"/>
                </a:solidFill>
              </a:rPr>
              <a:t>Exemplo1.R</a:t>
            </a:r>
          </a:p>
        </p:txBody>
      </p:sp>
    </p:spTree>
    <p:extLst>
      <p:ext uri="{BB962C8B-B14F-4D97-AF65-F5344CB8AC3E}">
        <p14:creationId xmlns:p14="http://schemas.microsoft.com/office/powerpoint/2010/main" val="36069207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548629" y="142875"/>
            <a:ext cx="1988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Exemplo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CE422F-E9A4-46B8-8B22-B4B0DA15E089}"/>
              </a:ext>
            </a:extLst>
          </p:cNvPr>
          <p:cNvSpPr txBox="1"/>
          <p:nvPr/>
        </p:nvSpPr>
        <p:spPr>
          <a:xfrm>
            <a:off x="323528" y="764704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Faça o gráfico de dispersão e calcule o coeficiente de determinação para os exemplos abaixo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7B8886B-78F3-4F87-AEE2-48E015748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922174"/>
              </p:ext>
            </p:extLst>
          </p:nvPr>
        </p:nvGraphicFramePr>
        <p:xfrm>
          <a:off x="1691680" y="1700808"/>
          <a:ext cx="5349476" cy="4023360"/>
        </p:xfrm>
        <a:graphic>
          <a:graphicData uri="http://schemas.openxmlformats.org/drawingml/2006/table">
            <a:tbl>
              <a:tblPr/>
              <a:tblGrid>
                <a:gridCol w="792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5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1" i="0" u="none" strike="noStrike" dirty="0">
                          <a:solidFill>
                            <a:schemeClr val="accent6"/>
                          </a:solidFill>
                          <a:latin typeface="Arial"/>
                        </a:rPr>
                        <a:t>X1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1" i="0" u="none" strike="noStrike" dirty="0">
                          <a:solidFill>
                            <a:schemeClr val="accent6"/>
                          </a:solidFill>
                          <a:latin typeface="Arial"/>
                        </a:rPr>
                        <a:t>Y1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1" i="0" u="none" strike="noStrike" dirty="0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1" i="0" u="none" strike="noStrike" dirty="0">
                          <a:solidFill>
                            <a:schemeClr val="accent6"/>
                          </a:solidFill>
                          <a:latin typeface="Arial"/>
                        </a:rPr>
                        <a:t>X2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1" i="0" u="none" strike="noStrike" dirty="0">
                          <a:solidFill>
                            <a:schemeClr val="accent6"/>
                          </a:solidFill>
                          <a:latin typeface="Arial"/>
                        </a:rPr>
                        <a:t>Y2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1" i="0" u="none" strike="noStrike" dirty="0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1" i="0" u="none" strike="noStrike" dirty="0">
                          <a:solidFill>
                            <a:schemeClr val="accent6"/>
                          </a:solidFill>
                          <a:latin typeface="Arial"/>
                        </a:rPr>
                        <a:t>X3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1" i="0" u="none" strike="noStrike" dirty="0">
                          <a:solidFill>
                            <a:schemeClr val="accent6"/>
                          </a:solidFill>
                          <a:latin typeface="Arial"/>
                        </a:rPr>
                        <a:t>Y3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8,04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chemeClr val="accent6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9,14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7,46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6,95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8,14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6,77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7,58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8,74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12,74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8,81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8,77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7,11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8,33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9,26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7,81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9,96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chemeClr val="accent6"/>
                          </a:solidFill>
                          <a:latin typeface="Arial"/>
                        </a:rPr>
                        <a:t>8,10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8,84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7,24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6,13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6,08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4,26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chemeClr val="accent6"/>
                          </a:solidFill>
                          <a:latin typeface="Arial"/>
                        </a:rPr>
                        <a:t>3,10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5,39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10,84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9,13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8,15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4,82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7,26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6,42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5,68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4,74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200" b="0" i="0" u="none" strike="noStrike">
                        <a:solidFill>
                          <a:schemeClr val="accent6"/>
                        </a:solidFill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>
                          <a:solidFill>
                            <a:schemeClr val="accent6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200" b="0" i="0" u="none" strike="noStrike" dirty="0">
                          <a:solidFill>
                            <a:schemeClr val="accent6"/>
                          </a:solidFill>
                          <a:latin typeface="Arial"/>
                        </a:rPr>
                        <a:t>5,73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619D5B7D-3C77-F44F-2705-38AB71EE869D}"/>
              </a:ext>
            </a:extLst>
          </p:cNvPr>
          <p:cNvSpPr txBox="1"/>
          <p:nvPr/>
        </p:nvSpPr>
        <p:spPr>
          <a:xfrm>
            <a:off x="755576" y="5919663"/>
            <a:ext cx="6120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i="1" u="sng" dirty="0"/>
              <a:t>Arquivo</a:t>
            </a:r>
            <a:r>
              <a:rPr lang="pt-BR" sz="2400" i="1" dirty="0"/>
              <a:t>: </a:t>
            </a:r>
            <a:r>
              <a:rPr lang="pt-BR" sz="2400" i="1" dirty="0">
                <a:solidFill>
                  <a:srgbClr val="FF0000"/>
                </a:solidFill>
              </a:rPr>
              <a:t>Exemplo2.R</a:t>
            </a:r>
          </a:p>
        </p:txBody>
      </p:sp>
    </p:spTree>
    <p:extLst>
      <p:ext uri="{BB962C8B-B14F-4D97-AF65-F5344CB8AC3E}">
        <p14:creationId xmlns:p14="http://schemas.microsoft.com/office/powerpoint/2010/main" val="32585616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21483" y="142875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Análise de Resíduos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20322CD-BB2B-423E-A612-905306B81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79266"/>
            <a:ext cx="91440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eaLnBrk="1" hangingPunct="1">
              <a:lnSpc>
                <a:spcPct val="110000"/>
              </a:lnSpc>
            </a:pPr>
            <a:r>
              <a:rPr lang="pt-BR" altLang="pt-BR" sz="2600" kern="0" dirty="0">
                <a:solidFill>
                  <a:srgbClr val="A50021"/>
                </a:solidFill>
                <a:sym typeface="Symbol" panose="05050102010706020507" pitchFamily="18" charset="2"/>
              </a:rPr>
              <a:t>O relacionamento entre </a:t>
            </a:r>
            <a:r>
              <a:rPr lang="pt-BR" altLang="pt-BR" sz="2600" i="1" kern="0" dirty="0">
                <a:solidFill>
                  <a:srgbClr val="A50021"/>
                </a:solidFill>
                <a:sym typeface="Symbol" panose="05050102010706020507" pitchFamily="18" charset="2"/>
              </a:rPr>
              <a:t>y </a:t>
            </a:r>
            <a:r>
              <a:rPr lang="pt-BR" altLang="pt-BR" sz="2600" kern="0" dirty="0">
                <a:solidFill>
                  <a:srgbClr val="A50021"/>
                </a:solidFill>
                <a:sym typeface="Symbol" panose="05050102010706020507" pitchFamily="18" charset="2"/>
              </a:rPr>
              <a:t>e a variável </a:t>
            </a:r>
            <a:r>
              <a:rPr lang="pt-BR" altLang="pt-BR" sz="2600" kern="0" dirty="0" err="1">
                <a:solidFill>
                  <a:srgbClr val="A50021"/>
                </a:solidFill>
                <a:sym typeface="Symbol" panose="05050102010706020507" pitchFamily="18" charset="2"/>
              </a:rPr>
              <a:t>regressora</a:t>
            </a:r>
            <a:r>
              <a:rPr lang="pt-BR" altLang="pt-BR" sz="2600" kern="0" dirty="0">
                <a:solidFill>
                  <a:srgbClr val="A50021"/>
                </a:solidFill>
                <a:sym typeface="Symbol" panose="05050102010706020507" pitchFamily="18" charset="2"/>
              </a:rPr>
              <a:t> </a:t>
            </a:r>
            <a:r>
              <a:rPr lang="pt-BR" altLang="pt-BR" sz="2600" i="1" kern="0" dirty="0">
                <a:solidFill>
                  <a:srgbClr val="A50021"/>
                </a:solidFill>
                <a:sym typeface="Symbol" panose="05050102010706020507" pitchFamily="18" charset="2"/>
              </a:rPr>
              <a:t>x</a:t>
            </a:r>
            <a:r>
              <a:rPr lang="pt-BR" altLang="pt-BR" sz="2600" kern="0" dirty="0">
                <a:solidFill>
                  <a:srgbClr val="A50021"/>
                </a:solidFill>
                <a:sym typeface="Symbol" panose="05050102010706020507" pitchFamily="18" charset="2"/>
              </a:rPr>
              <a:t> é linear;</a:t>
            </a:r>
          </a:p>
          <a:p>
            <a:pPr lvl="1" eaLnBrk="1" hangingPunct="1">
              <a:lnSpc>
                <a:spcPct val="110000"/>
              </a:lnSpc>
            </a:pPr>
            <a:r>
              <a:rPr lang="pt-BR" altLang="pt-BR" sz="2600" kern="0" dirty="0">
                <a:solidFill>
                  <a:srgbClr val="A50021"/>
                </a:solidFill>
              </a:rPr>
              <a:t>Os termos de </a:t>
            </a:r>
            <a:r>
              <a:rPr lang="pt-BR" altLang="pt-BR" sz="2600" i="1" kern="0" dirty="0">
                <a:solidFill>
                  <a:srgbClr val="A50021"/>
                </a:solidFill>
              </a:rPr>
              <a:t>erro</a:t>
            </a:r>
            <a:r>
              <a:rPr lang="pt-BR" altLang="pt-BR" sz="2600" kern="0" dirty="0">
                <a:solidFill>
                  <a:srgbClr val="A50021"/>
                </a:solidFill>
              </a:rPr>
              <a:t> (</a:t>
            </a:r>
            <a:r>
              <a:rPr lang="pt-BR" altLang="pt-BR" sz="2600" i="1" kern="0" dirty="0">
                <a:solidFill>
                  <a:srgbClr val="A50021"/>
                </a:solidFill>
                <a:sym typeface="Symbol" panose="05050102010706020507" pitchFamily="18" charset="2"/>
              </a:rPr>
              <a:t>e</a:t>
            </a:r>
            <a:r>
              <a:rPr lang="pt-BR" altLang="pt-BR" sz="2600" kern="0" baseline="-25000" dirty="0">
                <a:solidFill>
                  <a:srgbClr val="A50021"/>
                </a:solidFill>
              </a:rPr>
              <a:t>1</a:t>
            </a:r>
            <a:r>
              <a:rPr lang="pt-BR" altLang="pt-BR" sz="2600" kern="0" dirty="0">
                <a:solidFill>
                  <a:srgbClr val="A50021"/>
                </a:solidFill>
              </a:rPr>
              <a:t>, </a:t>
            </a:r>
            <a:r>
              <a:rPr lang="pt-BR" altLang="pt-BR" sz="2600" i="1" kern="0" dirty="0">
                <a:solidFill>
                  <a:srgbClr val="A50021"/>
                </a:solidFill>
                <a:sym typeface="Symbol" panose="05050102010706020507" pitchFamily="18" charset="2"/>
              </a:rPr>
              <a:t>e</a:t>
            </a:r>
            <a:r>
              <a:rPr lang="pt-BR" altLang="pt-BR" sz="2600" kern="0" baseline="-25000" dirty="0">
                <a:solidFill>
                  <a:srgbClr val="A50021"/>
                </a:solidFill>
              </a:rPr>
              <a:t>2</a:t>
            </a:r>
            <a:r>
              <a:rPr lang="pt-BR" altLang="pt-BR" sz="2600" kern="0" dirty="0">
                <a:solidFill>
                  <a:srgbClr val="A50021"/>
                </a:solidFill>
              </a:rPr>
              <a:t>, ..., </a:t>
            </a:r>
            <a:r>
              <a:rPr lang="pt-BR" altLang="pt-BR" sz="2600" i="1" kern="0" dirty="0" err="1">
                <a:solidFill>
                  <a:srgbClr val="A50021"/>
                </a:solidFill>
                <a:sym typeface="Symbol" panose="05050102010706020507" pitchFamily="18" charset="2"/>
              </a:rPr>
              <a:t>e</a:t>
            </a:r>
            <a:r>
              <a:rPr lang="pt-BR" altLang="pt-BR" sz="2600" i="1" kern="0" baseline="-25000" dirty="0" err="1">
                <a:solidFill>
                  <a:srgbClr val="A50021"/>
                </a:solidFill>
              </a:rPr>
              <a:t>n</a:t>
            </a:r>
            <a:r>
              <a:rPr lang="pt-BR" altLang="pt-BR" sz="2600" kern="0" dirty="0">
                <a:solidFill>
                  <a:srgbClr val="A50021"/>
                </a:solidFill>
              </a:rPr>
              <a:t>) são variáveis aleatórias independentes;</a:t>
            </a:r>
          </a:p>
          <a:p>
            <a:pPr lvl="1" eaLnBrk="1" hangingPunct="1">
              <a:lnSpc>
                <a:spcPct val="110000"/>
              </a:lnSpc>
            </a:pPr>
            <a:r>
              <a:rPr lang="pt-BR" altLang="pt-BR" sz="2600" kern="0" dirty="0">
                <a:solidFill>
                  <a:srgbClr val="A50021"/>
                </a:solidFill>
              </a:rPr>
              <a:t>Média dos erros é igual a</a:t>
            </a:r>
            <a:r>
              <a:rPr lang="pt-BR" altLang="pt-BR" sz="2600" i="1" kern="0" dirty="0">
                <a:solidFill>
                  <a:srgbClr val="A50021"/>
                </a:solidFill>
              </a:rPr>
              <a:t> </a:t>
            </a:r>
            <a:r>
              <a:rPr lang="pt-BR" altLang="pt-BR" sz="2600" kern="0" dirty="0">
                <a:solidFill>
                  <a:srgbClr val="A50021"/>
                </a:solidFill>
              </a:rPr>
              <a:t>0;</a:t>
            </a:r>
          </a:p>
          <a:p>
            <a:pPr lvl="1" eaLnBrk="1" hangingPunct="1">
              <a:lnSpc>
                <a:spcPct val="110000"/>
              </a:lnSpc>
            </a:pPr>
            <a:r>
              <a:rPr lang="pt-BR" altLang="pt-BR" sz="2600" kern="0" dirty="0">
                <a:solidFill>
                  <a:srgbClr val="A50021"/>
                </a:solidFill>
              </a:rPr>
              <a:t>Variância dos erros é igual a </a:t>
            </a:r>
            <a:r>
              <a:rPr lang="pt-BR" altLang="pt-BR" sz="2600" i="1" kern="0" dirty="0">
                <a:solidFill>
                  <a:srgbClr val="A50021"/>
                </a:solidFill>
                <a:sym typeface="Symbol" panose="05050102010706020507" pitchFamily="18" charset="2"/>
              </a:rPr>
              <a:t></a:t>
            </a:r>
            <a:r>
              <a:rPr lang="pt-BR" altLang="pt-BR" sz="2600" kern="0" baseline="30000" dirty="0">
                <a:solidFill>
                  <a:srgbClr val="A50021"/>
                </a:solidFill>
              </a:rPr>
              <a:t>2</a:t>
            </a:r>
            <a:r>
              <a:rPr lang="pt-BR" altLang="pt-BR" sz="2600" kern="0" dirty="0">
                <a:solidFill>
                  <a:srgbClr val="A50021"/>
                </a:solidFill>
              </a:rPr>
              <a:t>;</a:t>
            </a:r>
          </a:p>
          <a:p>
            <a:pPr lvl="1" eaLnBrk="1" hangingPunct="1">
              <a:lnSpc>
                <a:spcPct val="110000"/>
              </a:lnSpc>
            </a:pPr>
            <a:r>
              <a:rPr lang="pt-BR" altLang="pt-BR" sz="2600" kern="0" dirty="0">
                <a:solidFill>
                  <a:srgbClr val="A50021"/>
                </a:solidFill>
              </a:rPr>
              <a:t>Os erros tem distribuição normal (</a:t>
            </a:r>
            <a:r>
              <a:rPr lang="pt-BR" altLang="pt-BR" sz="2600" i="1" kern="0" dirty="0">
                <a:solidFill>
                  <a:srgbClr val="A50021"/>
                </a:solidFill>
              </a:rPr>
              <a:t>i</a:t>
            </a:r>
            <a:r>
              <a:rPr lang="pt-BR" altLang="pt-BR" sz="2600" kern="0" dirty="0">
                <a:solidFill>
                  <a:srgbClr val="A50021"/>
                </a:solidFill>
              </a:rPr>
              <a:t> = 1, 2, ..., </a:t>
            </a:r>
            <a:r>
              <a:rPr lang="pt-BR" altLang="pt-BR" sz="2600" i="1" kern="0" dirty="0">
                <a:solidFill>
                  <a:srgbClr val="A50021"/>
                </a:solidFill>
              </a:rPr>
              <a:t>n</a:t>
            </a:r>
            <a:r>
              <a:rPr lang="pt-BR" altLang="pt-BR" sz="2600" kern="0" dirty="0">
                <a:solidFill>
                  <a:srgbClr val="A50021"/>
                </a:solidFill>
              </a:rPr>
              <a:t>).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CD6719C-F087-4539-BDA3-EF43B142C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980728"/>
            <a:ext cx="5905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3200" dirty="0">
                <a:solidFill>
                  <a:schemeClr val="accent2"/>
                </a:solidFill>
                <a:latin typeface="+mn-lt"/>
              </a:rPr>
              <a:t>Modelo: </a:t>
            </a:r>
            <a:r>
              <a:rPr lang="pt-BR" sz="3200" i="1" dirty="0" err="1">
                <a:latin typeface="+mn-lt"/>
              </a:rPr>
              <a:t>y</a:t>
            </a:r>
            <a:r>
              <a:rPr lang="pt-BR" sz="3200" i="1" baseline="-25000" dirty="0" err="1">
                <a:latin typeface="+mn-lt"/>
              </a:rPr>
              <a:t>i</a:t>
            </a:r>
            <a:r>
              <a:rPr lang="pt-BR" sz="3200" i="1" dirty="0">
                <a:latin typeface="+mn-lt"/>
              </a:rPr>
              <a:t> = </a:t>
            </a:r>
            <a:r>
              <a:rPr lang="pt-BR" sz="3200" i="1" dirty="0">
                <a:latin typeface="+mn-lt"/>
                <a:sym typeface="Symbol" pitchFamily="18" charset="2"/>
              </a:rPr>
              <a:t></a:t>
            </a:r>
            <a:r>
              <a:rPr lang="pt-BR" sz="1600" i="1" dirty="0">
                <a:latin typeface="+mn-lt"/>
                <a:sym typeface="Symbol" pitchFamily="18" charset="2"/>
              </a:rPr>
              <a:t>0</a:t>
            </a:r>
            <a:r>
              <a:rPr lang="pt-BR" sz="3200" i="1" dirty="0">
                <a:latin typeface="+mn-lt"/>
              </a:rPr>
              <a:t> </a:t>
            </a:r>
            <a:r>
              <a:rPr lang="pt-BR" sz="3200" i="1">
                <a:latin typeface="+mn-lt"/>
              </a:rPr>
              <a:t>+ </a:t>
            </a:r>
            <a:r>
              <a:rPr lang="pt-BR" sz="3200" i="1">
                <a:latin typeface="+mn-lt"/>
                <a:sym typeface="Symbol" pitchFamily="18" charset="2"/>
              </a:rPr>
              <a:t></a:t>
            </a:r>
            <a:r>
              <a:rPr lang="pt-BR" sz="1600" i="1">
                <a:latin typeface="+mn-lt"/>
                <a:sym typeface="Symbol" pitchFamily="18" charset="2"/>
              </a:rPr>
              <a:t>1.</a:t>
            </a:r>
            <a:r>
              <a:rPr lang="pt-BR" sz="3200" i="1">
                <a:latin typeface="+mn-lt"/>
              </a:rPr>
              <a:t>x</a:t>
            </a:r>
            <a:r>
              <a:rPr lang="pt-BR" sz="3200" i="1" baseline="-25000">
                <a:latin typeface="+mn-lt"/>
              </a:rPr>
              <a:t>i</a:t>
            </a:r>
            <a:r>
              <a:rPr lang="pt-BR" sz="3200" i="1">
                <a:latin typeface="+mn-lt"/>
              </a:rPr>
              <a:t> </a:t>
            </a:r>
            <a:r>
              <a:rPr lang="pt-BR" sz="3200" i="1" dirty="0">
                <a:latin typeface="+mn-lt"/>
              </a:rPr>
              <a:t>+ </a:t>
            </a:r>
            <a:r>
              <a:rPr lang="pt-BR" sz="3000" i="1" dirty="0">
                <a:latin typeface="+mn-lt"/>
                <a:sym typeface="Symbol" pitchFamily="18" charset="2"/>
              </a:rPr>
              <a:t>e</a:t>
            </a:r>
            <a:r>
              <a:rPr lang="pt-BR" sz="3200" i="1" baseline="-25000" dirty="0">
                <a:latin typeface="+mn-lt"/>
              </a:rPr>
              <a:t>i</a:t>
            </a:r>
            <a:r>
              <a:rPr lang="pt-BR" sz="3200" baseline="-25000" dirty="0">
                <a:latin typeface="+mn-lt"/>
              </a:rPr>
              <a:t>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endParaRPr lang="pt-BR" sz="3200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19589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721483" y="142875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pt-BR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Análise de Resíduos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50FFAB2-52DF-41FF-B295-4F8F390C1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32" y="1266226"/>
            <a:ext cx="41529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2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0"/>
              </a:spcBef>
              <a:spcAft>
                <a:spcPct val="4000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pt-BR" altLang="pt-BR" kern="0" dirty="0"/>
              <a:t>Valores preditos: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046BF010-2000-4F98-92A5-E2E3F1B8A06D}"/>
                  </a:ext>
                </a:extLst>
              </p:cNvPr>
              <p:cNvSpPr txBox="1"/>
              <p:nvPr/>
            </p:nvSpPr>
            <p:spPr bwMode="auto">
              <a:xfrm>
                <a:off x="2268538" y="1816100"/>
                <a:ext cx="1655762" cy="482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046BF010-2000-4F98-92A5-E2E3F1B8A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8538" y="1816100"/>
                <a:ext cx="1655762" cy="482600"/>
              </a:xfrm>
              <a:prstGeom prst="rect">
                <a:avLst/>
              </a:prstGeom>
              <a:blipFill>
                <a:blip r:embed="rId2"/>
                <a:stretch>
                  <a:fillRect t="-37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6D5D2AD3-905B-4A8E-9BAD-CE861DF134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053226"/>
              </p:ext>
            </p:extLst>
          </p:nvPr>
        </p:nvGraphicFramePr>
        <p:xfrm>
          <a:off x="2269034" y="3399780"/>
          <a:ext cx="1584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0113" imgH="203112" progId="Equation.3">
                  <p:embed/>
                </p:oleObj>
              </mc:Choice>
              <mc:Fallback>
                <p:oleObj name="Equation" r:id="rId3" imgW="660113" imgH="203112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6D5D2AD3-905B-4A8E-9BAD-CE861DF134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034" y="3399780"/>
                        <a:ext cx="15843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BC46BD21-4C35-4F40-90AB-DB7C5D506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674" y="2679055"/>
            <a:ext cx="2089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pt-BR" altLang="pt-BR" dirty="0">
                <a:latin typeface="+mn-lt"/>
              </a:rPr>
              <a:t>Resíduos: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1F40191C-A320-450D-B863-40A7274A95BF}"/>
              </a:ext>
            </a:extLst>
          </p:cNvPr>
          <p:cNvGrpSpPr>
            <a:grpSpLocks/>
          </p:cNvGrpSpPr>
          <p:nvPr/>
        </p:nvGrpSpPr>
        <p:grpSpPr bwMode="auto">
          <a:xfrm>
            <a:off x="4715372" y="1340792"/>
            <a:ext cx="3840162" cy="2808288"/>
            <a:chOff x="3016" y="1480"/>
            <a:chExt cx="2419" cy="1769"/>
          </a:xfrm>
        </p:grpSpPr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7B21E1AD-2DB1-4167-A399-0EA05089F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" y="1480"/>
              <a:ext cx="2313" cy="1769"/>
              <a:chOff x="3016" y="1480"/>
              <a:chExt cx="2313" cy="176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7A61F1B-3D9A-422A-9864-2A20858491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1480"/>
                <a:ext cx="2268" cy="1769"/>
                <a:chOff x="3055" y="5040"/>
                <a:chExt cx="2377" cy="1704"/>
              </a:xfrm>
            </p:grpSpPr>
            <p:sp>
              <p:nvSpPr>
                <p:cNvPr id="13" name="Oval 11">
                  <a:extLst>
                    <a:ext uri="{FF2B5EF4-FFF2-40B4-BE49-F238E27FC236}">
                      <a16:creationId xmlns:a16="http://schemas.microsoft.com/office/drawing/2014/main" id="{E5637E69-5159-4B50-A319-AE99044EB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6192"/>
                  <a:ext cx="60" cy="60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  <p:grpSp>
              <p:nvGrpSpPr>
                <p:cNvPr id="14" name="Group 12">
                  <a:extLst>
                    <a:ext uri="{FF2B5EF4-FFF2-40B4-BE49-F238E27FC236}">
                      <a16:creationId xmlns:a16="http://schemas.microsoft.com/office/drawing/2014/main" id="{F6ABB1A0-7323-424D-89C3-04A1EA36F9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12" y="5040"/>
                  <a:ext cx="2016" cy="1441"/>
                  <a:chOff x="5472" y="3456"/>
                  <a:chExt cx="1772" cy="1297"/>
                </a:xfrm>
              </p:grpSpPr>
              <p:sp>
                <p:nvSpPr>
                  <p:cNvPr id="30" name="Line 13">
                    <a:extLst>
                      <a:ext uri="{FF2B5EF4-FFF2-40B4-BE49-F238E27FC236}">
                        <a16:creationId xmlns:a16="http://schemas.microsoft.com/office/drawing/2014/main" id="{1E030342-FA7A-451C-9221-ED71E66ED0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72" y="3456"/>
                    <a:ext cx="1" cy="129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 type="stealth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 sz="2400"/>
                  </a:p>
                </p:txBody>
              </p:sp>
              <p:sp>
                <p:nvSpPr>
                  <p:cNvPr id="31" name="Line 14">
                    <a:extLst>
                      <a:ext uri="{FF2B5EF4-FFF2-40B4-BE49-F238E27FC236}">
                        <a16:creationId xmlns:a16="http://schemas.microsoft.com/office/drawing/2014/main" id="{E3A37A33-9007-4A1A-97EB-CBE6A4B91E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472" y="4752"/>
                    <a:ext cx="1772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 type="stealth" w="sm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pt-BR" sz="2400"/>
                  </a:p>
                </p:txBody>
              </p:sp>
            </p:grpSp>
            <p:sp>
              <p:nvSpPr>
                <p:cNvPr id="15" name="Oval 15">
                  <a:extLst>
                    <a:ext uri="{FF2B5EF4-FFF2-40B4-BE49-F238E27FC236}">
                      <a16:creationId xmlns:a16="http://schemas.microsoft.com/office/drawing/2014/main" id="{4DB31851-5874-4C1F-B666-267D1A8985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5904"/>
                  <a:ext cx="60" cy="60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  <p:sp>
              <p:nvSpPr>
                <p:cNvPr id="16" name="Oval 16">
                  <a:extLst>
                    <a:ext uri="{FF2B5EF4-FFF2-40B4-BE49-F238E27FC236}">
                      <a16:creationId xmlns:a16="http://schemas.microsoft.com/office/drawing/2014/main" id="{1126D262-6FE0-4B99-9A5E-76FE08139D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6048"/>
                  <a:ext cx="60" cy="60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  <p:sp>
              <p:nvSpPr>
                <p:cNvPr id="17" name="Oval 17">
                  <a:extLst>
                    <a:ext uri="{FF2B5EF4-FFF2-40B4-BE49-F238E27FC236}">
                      <a16:creationId xmlns:a16="http://schemas.microsoft.com/office/drawing/2014/main" id="{BC1B14E9-F65E-47F8-8C43-1DCA26D0D1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5328"/>
                  <a:ext cx="60" cy="60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  <p:sp>
              <p:nvSpPr>
                <p:cNvPr id="18" name="Oval 18">
                  <a:extLst>
                    <a:ext uri="{FF2B5EF4-FFF2-40B4-BE49-F238E27FC236}">
                      <a16:creationId xmlns:a16="http://schemas.microsoft.com/office/drawing/2014/main" id="{859FEF5E-206E-4B00-AF80-62DA0026D5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5974"/>
                  <a:ext cx="60" cy="60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  <p:sp>
              <p:nvSpPr>
                <p:cNvPr id="19" name="Oval 19">
                  <a:extLst>
                    <a:ext uri="{FF2B5EF4-FFF2-40B4-BE49-F238E27FC236}">
                      <a16:creationId xmlns:a16="http://schemas.microsoft.com/office/drawing/2014/main" id="{544884C4-17EB-484C-A507-91D5E0C8FB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0" y="5644"/>
                  <a:ext cx="60" cy="60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  <p:sp>
              <p:nvSpPr>
                <p:cNvPr id="20" name="Line 20">
                  <a:extLst>
                    <a:ext uri="{FF2B5EF4-FFF2-40B4-BE49-F238E27FC236}">
                      <a16:creationId xmlns:a16="http://schemas.microsoft.com/office/drawing/2014/main" id="{B34BEADA-BC8A-4F66-8732-0F3BB6615D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00" y="5616"/>
                  <a:ext cx="1152" cy="576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 sz="2400"/>
                </a:p>
              </p:txBody>
            </p:sp>
            <p:sp>
              <p:nvSpPr>
                <p:cNvPr id="21" name="Line 21">
                  <a:extLst>
                    <a:ext uri="{FF2B5EF4-FFF2-40B4-BE49-F238E27FC236}">
                      <a16:creationId xmlns:a16="http://schemas.microsoft.com/office/drawing/2014/main" id="{CAB34F46-6FE5-4CC5-A4EE-5AF70F3D57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00" y="5368"/>
                  <a:ext cx="980" cy="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 sz="2400"/>
                </a:p>
              </p:txBody>
            </p:sp>
            <p:sp>
              <p:nvSpPr>
                <p:cNvPr id="22" name="Line 22">
                  <a:extLst>
                    <a:ext uri="{FF2B5EF4-FFF2-40B4-BE49-F238E27FC236}">
                      <a16:creationId xmlns:a16="http://schemas.microsoft.com/office/drawing/2014/main" id="{74D194FC-6193-4399-B367-20B6A598C0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0" y="5393"/>
                  <a:ext cx="0" cy="374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 type="arrow" w="med" len="med"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 sz="2400"/>
                </a:p>
              </p:txBody>
            </p:sp>
            <p:sp>
              <p:nvSpPr>
                <p:cNvPr id="23" name="Line 23">
                  <a:extLst>
                    <a:ext uri="{FF2B5EF4-FFF2-40B4-BE49-F238E27FC236}">
                      <a16:creationId xmlns:a16="http://schemas.microsoft.com/office/drawing/2014/main" id="{537307F1-6F85-45CD-B1D6-22A11EF603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0" y="5812"/>
                  <a:ext cx="0" cy="69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 sz="2400"/>
                </a:p>
              </p:txBody>
            </p:sp>
            <p:sp>
              <p:nvSpPr>
                <p:cNvPr id="24" name="Text Box 24">
                  <a:extLst>
                    <a:ext uri="{FF2B5EF4-FFF2-40B4-BE49-F238E27FC236}">
                      <a16:creationId xmlns:a16="http://schemas.microsoft.com/office/drawing/2014/main" id="{DDB915AF-D8FE-4B62-A964-AB8D227183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55" y="5242"/>
                  <a:ext cx="24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pt-BR" altLang="pt-BR" i="1"/>
                    <a:t>y</a:t>
                  </a:r>
                  <a:r>
                    <a:rPr lang="pt-BR" altLang="pt-BR" i="1" baseline="-25000"/>
                    <a:t>i</a:t>
                  </a:r>
                  <a:endParaRPr lang="pt-BR" altLang="pt-BR"/>
                </a:p>
              </p:txBody>
            </p:sp>
            <p:sp>
              <p:nvSpPr>
                <p:cNvPr id="25" name="Text Box 25">
                  <a:extLst>
                    <a:ext uri="{FF2B5EF4-FFF2-40B4-BE49-F238E27FC236}">
                      <a16:creationId xmlns:a16="http://schemas.microsoft.com/office/drawing/2014/main" id="{9B26C743-9A64-478F-95D5-1BB5C3F9D4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1" y="6492"/>
                  <a:ext cx="24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pt-BR" altLang="pt-BR" i="1"/>
                    <a:t>x</a:t>
                  </a:r>
                  <a:r>
                    <a:rPr lang="pt-BR" altLang="pt-BR" i="1" baseline="-25000"/>
                    <a:t>i</a:t>
                  </a:r>
                  <a:endParaRPr lang="pt-BR" altLang="pt-BR"/>
                </a:p>
              </p:txBody>
            </p:sp>
            <p:sp>
              <p:nvSpPr>
                <p:cNvPr id="26" name="Text Box 26">
                  <a:extLst>
                    <a:ext uri="{FF2B5EF4-FFF2-40B4-BE49-F238E27FC236}">
                      <a16:creationId xmlns:a16="http://schemas.microsoft.com/office/drawing/2014/main" id="{4C7F0FE4-54DF-4C88-B202-77ADE8E74A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71" y="5434"/>
                  <a:ext cx="246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pt-BR" altLang="pt-BR" i="1"/>
                    <a:t>e</a:t>
                  </a:r>
                  <a:r>
                    <a:rPr lang="pt-BR" altLang="pt-BR" i="1" baseline="-25000"/>
                    <a:t>i</a:t>
                  </a:r>
                  <a:endParaRPr lang="pt-BR" altLang="pt-BR"/>
                </a:p>
              </p:txBody>
            </p:sp>
            <p:sp>
              <p:nvSpPr>
                <p:cNvPr id="27" name="Line 27">
                  <a:extLst>
                    <a:ext uri="{FF2B5EF4-FFF2-40B4-BE49-F238E27FC236}">
                      <a16:creationId xmlns:a16="http://schemas.microsoft.com/office/drawing/2014/main" id="{F8F0CFEB-2017-4969-9D8C-DEF175935A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46" y="5800"/>
                  <a:ext cx="980" cy="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 sz="2400"/>
                </a:p>
              </p:txBody>
            </p:sp>
            <p:sp>
              <p:nvSpPr>
                <p:cNvPr id="28" name="Text Box 28">
                  <a:extLst>
                    <a:ext uri="{FF2B5EF4-FFF2-40B4-BE49-F238E27FC236}">
                      <a16:creationId xmlns:a16="http://schemas.microsoft.com/office/drawing/2014/main" id="{F0E9B9FA-98FC-447D-8AEA-B6C4A04D9F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0" y="5478"/>
                  <a:ext cx="702" cy="2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  <p:sp>
              <p:nvSpPr>
                <p:cNvPr id="29" name="Text Box 29">
                  <a:extLst>
                    <a:ext uri="{FF2B5EF4-FFF2-40B4-BE49-F238E27FC236}">
                      <a16:creationId xmlns:a16="http://schemas.microsoft.com/office/drawing/2014/main" id="{78AC3D19-EA74-4E35-B60F-8E448CFF62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8" y="5662"/>
                  <a:ext cx="196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pt-BR" altLang="pt-B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" name="Object 30">
                    <a:extLst>
                      <a:ext uri="{FF2B5EF4-FFF2-40B4-BE49-F238E27FC236}">
                        <a16:creationId xmlns:a16="http://schemas.microsoft.com/office/drawing/2014/main" id="{063433AB-A954-445A-B964-0D3F92600C6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016" y="2115"/>
                  <a:ext cx="251" cy="34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5" imgW="164880" imgH="228600" progId="Equation.3">
                          <p:embed/>
                        </p:oleObj>
                      </mc:Choice>
                      <mc:Fallback>
                        <p:oleObj name="Equation" r:id="rId5" imgW="164880" imgH="228600" progId="Equation.3">
                          <p:embed/>
                          <p:pic>
                            <p:nvPicPr>
                              <p:cNvPr id="12" name="Object 30">
                                <a:extLst>
                                  <a:ext uri="{FF2B5EF4-FFF2-40B4-BE49-F238E27FC236}">
                                    <a16:creationId xmlns:a16="http://schemas.microsoft.com/office/drawing/2014/main" id="{063433AB-A954-445A-B964-0D3F92600C6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16" y="2115"/>
                                <a:ext cx="251" cy="34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2" name="Object 30">
                    <a:extLst>
                      <a:ext uri="{FF2B5EF4-FFF2-40B4-BE49-F238E27FC236}">
                        <a16:creationId xmlns:a16="http://schemas.microsoft.com/office/drawing/2014/main" id="{063433AB-A954-445A-B964-0D3F92600C6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016" y="2115"/>
                  <a:ext cx="251" cy="34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7" imgW="164880" imgH="228600" progId="Equation.3">
                          <p:embed/>
                        </p:oleObj>
                      </mc:Choice>
                      <mc:Fallback>
                        <p:oleObj name="Equation" r:id="rId7" imgW="164880" imgH="228600" progId="Equation.3">
                          <p:embed/>
                          <p:pic>
                            <p:nvPicPr>
                              <p:cNvPr id="12" name="Object 30">
                                <a:extLst>
                                  <a:ext uri="{FF2B5EF4-FFF2-40B4-BE49-F238E27FC236}">
                                    <a16:creationId xmlns:a16="http://schemas.microsoft.com/office/drawing/2014/main" id="{063433AB-A954-445A-B964-0D3F92600C6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16" y="2115"/>
                                <a:ext cx="251" cy="34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bject 31">
                  <a:extLst>
                    <a:ext uri="{FF2B5EF4-FFF2-40B4-BE49-F238E27FC236}">
                      <a16:creationId xmlns:a16="http://schemas.microsoft.com/office/drawing/2014/main" id="{2454578A-E36B-4BA5-97C1-E898CCBD4368}"/>
                    </a:ext>
                  </a:extLst>
                </p:cNvPr>
                <p:cNvSpPr txBox="1"/>
                <p:nvPr/>
              </p:nvSpPr>
              <p:spPr bwMode="auto">
                <a:xfrm>
                  <a:off x="4694" y="1834"/>
                  <a:ext cx="741" cy="2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0" name="Object 31">
                  <a:extLst>
                    <a:ext uri="{FF2B5EF4-FFF2-40B4-BE49-F238E27FC236}">
                      <a16:creationId xmlns:a16="http://schemas.microsoft.com/office/drawing/2014/main" id="{2454578A-E36B-4BA5-97C1-E898CCBD4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4" y="1834"/>
                  <a:ext cx="741" cy="22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27164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ersonalizar design">
  <a:themeElements>
    <a:clrScheme name="Personalizar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r design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ersonalizar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ar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ar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10147</TotalTime>
  <Words>605</Words>
  <Application>Microsoft Office PowerPoint</Application>
  <PresentationFormat>Apresentação na tela (4:3)</PresentationFormat>
  <Paragraphs>155</Paragraphs>
  <Slides>12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arial</vt:lpstr>
      <vt:lpstr>Book Antiqua</vt:lpstr>
      <vt:lpstr>Cambria Math</vt:lpstr>
      <vt:lpstr>Symbol</vt:lpstr>
      <vt:lpstr>Times New Roman</vt:lpstr>
      <vt:lpstr>Verdana</vt:lpstr>
      <vt:lpstr>Personalizar design</vt:lpstr>
      <vt:lpstr>Equation</vt:lpstr>
      <vt:lpstr>Técnicas Estatísticas de Predição Sistemas de Informação  Aula 6  Qualidade do Ajuste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CERTI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AULA_ACK</dc:title>
  <dc:creator>Andrea</dc:creator>
  <cp:lastModifiedBy>Adriano Borgatto</cp:lastModifiedBy>
  <cp:revision>1012</cp:revision>
  <dcterms:created xsi:type="dcterms:W3CDTF">2005-11-03T13:11:02Z</dcterms:created>
  <dcterms:modified xsi:type="dcterms:W3CDTF">2025-03-24T02:17:11Z</dcterms:modified>
</cp:coreProperties>
</file>