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2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9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7DA2-EEA3-47AD-9F7F-935111F975F1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8191-5C89-4342-BD9D-B24FDABD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jpe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39" Type="http://schemas.openxmlformats.org/officeDocument/2006/relationships/tags" Target="../tags/tag85.xml"/><Relationship Id="rId3" Type="http://schemas.openxmlformats.org/officeDocument/2006/relationships/tags" Target="../tags/tag49.xml"/><Relationship Id="rId21" Type="http://schemas.openxmlformats.org/officeDocument/2006/relationships/tags" Target="../tags/tag67.xml"/><Relationship Id="rId34" Type="http://schemas.openxmlformats.org/officeDocument/2006/relationships/tags" Target="../tags/tag80.xml"/><Relationship Id="rId42" Type="http://schemas.openxmlformats.org/officeDocument/2006/relationships/tags" Target="../tags/tag88.xml"/><Relationship Id="rId47" Type="http://schemas.openxmlformats.org/officeDocument/2006/relationships/tags" Target="../tags/tag93.xml"/><Relationship Id="rId50" Type="http://schemas.openxmlformats.org/officeDocument/2006/relationships/image" Target="../media/image2.jpe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33" Type="http://schemas.openxmlformats.org/officeDocument/2006/relationships/tags" Target="../tags/tag79.xml"/><Relationship Id="rId38" Type="http://schemas.openxmlformats.org/officeDocument/2006/relationships/tags" Target="../tags/tag84.xml"/><Relationship Id="rId46" Type="http://schemas.openxmlformats.org/officeDocument/2006/relationships/tags" Target="../tags/tag92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29" Type="http://schemas.openxmlformats.org/officeDocument/2006/relationships/tags" Target="../tags/tag75.xml"/><Relationship Id="rId41" Type="http://schemas.openxmlformats.org/officeDocument/2006/relationships/tags" Target="../tags/tag87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32" Type="http://schemas.openxmlformats.org/officeDocument/2006/relationships/tags" Target="../tags/tag78.xml"/><Relationship Id="rId37" Type="http://schemas.openxmlformats.org/officeDocument/2006/relationships/tags" Target="../tags/tag83.xml"/><Relationship Id="rId40" Type="http://schemas.openxmlformats.org/officeDocument/2006/relationships/tags" Target="../tags/tag86.xml"/><Relationship Id="rId45" Type="http://schemas.openxmlformats.org/officeDocument/2006/relationships/tags" Target="../tags/tag91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tags" Target="../tags/tag74.xml"/><Relationship Id="rId36" Type="http://schemas.openxmlformats.org/officeDocument/2006/relationships/tags" Target="../tags/tag82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tags" Target="../tags/tag77.xml"/><Relationship Id="rId44" Type="http://schemas.openxmlformats.org/officeDocument/2006/relationships/tags" Target="../tags/tag90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Relationship Id="rId30" Type="http://schemas.openxmlformats.org/officeDocument/2006/relationships/tags" Target="../tags/tag76.xml"/><Relationship Id="rId35" Type="http://schemas.openxmlformats.org/officeDocument/2006/relationships/tags" Target="../tags/tag81.xml"/><Relationship Id="rId43" Type="http://schemas.openxmlformats.org/officeDocument/2006/relationships/tags" Target="../tags/tag89.xml"/><Relationship Id="rId48" Type="http://schemas.openxmlformats.org/officeDocument/2006/relationships/tags" Target="../tags/tag94.xml"/><Relationship Id="rId8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tags" Target="../tags/tag120.xml"/><Relationship Id="rId39" Type="http://schemas.openxmlformats.org/officeDocument/2006/relationships/tags" Target="../tags/tag133.xml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34" Type="http://schemas.openxmlformats.org/officeDocument/2006/relationships/tags" Target="../tags/tag128.xml"/><Relationship Id="rId42" Type="http://schemas.openxmlformats.org/officeDocument/2006/relationships/tags" Target="../tags/tag136.xml"/><Relationship Id="rId47" Type="http://schemas.openxmlformats.org/officeDocument/2006/relationships/tags" Target="../tags/tag141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33" Type="http://schemas.openxmlformats.org/officeDocument/2006/relationships/tags" Target="../tags/tag127.xml"/><Relationship Id="rId38" Type="http://schemas.openxmlformats.org/officeDocument/2006/relationships/tags" Target="../tags/tag132.xml"/><Relationship Id="rId46" Type="http://schemas.openxmlformats.org/officeDocument/2006/relationships/tags" Target="../tags/tag140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29" Type="http://schemas.openxmlformats.org/officeDocument/2006/relationships/tags" Target="../tags/tag123.xml"/><Relationship Id="rId41" Type="http://schemas.openxmlformats.org/officeDocument/2006/relationships/tags" Target="../tags/tag135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32" Type="http://schemas.openxmlformats.org/officeDocument/2006/relationships/tags" Target="../tags/tag126.xml"/><Relationship Id="rId37" Type="http://schemas.openxmlformats.org/officeDocument/2006/relationships/tags" Target="../tags/tag131.xml"/><Relationship Id="rId40" Type="http://schemas.openxmlformats.org/officeDocument/2006/relationships/tags" Target="../tags/tag134.xml"/><Relationship Id="rId45" Type="http://schemas.openxmlformats.org/officeDocument/2006/relationships/tags" Target="../tags/tag139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36" Type="http://schemas.openxmlformats.org/officeDocument/2006/relationships/tags" Target="../tags/tag130.xml"/><Relationship Id="rId49" Type="http://schemas.openxmlformats.org/officeDocument/2006/relationships/tags" Target="../tags/tag143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31" Type="http://schemas.openxmlformats.org/officeDocument/2006/relationships/tags" Target="../tags/tag125.xml"/><Relationship Id="rId44" Type="http://schemas.openxmlformats.org/officeDocument/2006/relationships/tags" Target="../tags/tag138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30" Type="http://schemas.openxmlformats.org/officeDocument/2006/relationships/tags" Target="../tags/tag124.xml"/><Relationship Id="rId35" Type="http://schemas.openxmlformats.org/officeDocument/2006/relationships/tags" Target="../tags/tag129.xml"/><Relationship Id="rId43" Type="http://schemas.openxmlformats.org/officeDocument/2006/relationships/tags" Target="../tags/tag137.xml"/><Relationship Id="rId48" Type="http://schemas.openxmlformats.org/officeDocument/2006/relationships/tags" Target="../tags/tag142.xml"/><Relationship Id="rId8" Type="http://schemas.openxmlformats.org/officeDocument/2006/relationships/tags" Target="../tags/tag102.xml"/><Relationship Id="rId5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9" Type="http://schemas.openxmlformats.org/officeDocument/2006/relationships/tags" Target="../tags/tag182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34" Type="http://schemas.openxmlformats.org/officeDocument/2006/relationships/tags" Target="../tags/tag177.xml"/><Relationship Id="rId42" Type="http://schemas.openxmlformats.org/officeDocument/2006/relationships/tags" Target="../tags/tag18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33" Type="http://schemas.openxmlformats.org/officeDocument/2006/relationships/tags" Target="../tags/tag176.xml"/><Relationship Id="rId38" Type="http://schemas.openxmlformats.org/officeDocument/2006/relationships/tags" Target="../tags/tag181.xml"/><Relationship Id="rId46" Type="http://schemas.openxmlformats.org/officeDocument/2006/relationships/tags" Target="../tags/tag189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tags" Target="../tags/tag172.xml"/><Relationship Id="rId41" Type="http://schemas.openxmlformats.org/officeDocument/2006/relationships/tags" Target="../tags/tag18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32" Type="http://schemas.openxmlformats.org/officeDocument/2006/relationships/tags" Target="../tags/tag175.xml"/><Relationship Id="rId37" Type="http://schemas.openxmlformats.org/officeDocument/2006/relationships/tags" Target="../tags/tag180.xml"/><Relationship Id="rId40" Type="http://schemas.openxmlformats.org/officeDocument/2006/relationships/tags" Target="../tags/tag183.xml"/><Relationship Id="rId45" Type="http://schemas.openxmlformats.org/officeDocument/2006/relationships/tags" Target="../tags/tag188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36" Type="http://schemas.openxmlformats.org/officeDocument/2006/relationships/tags" Target="../tags/tag179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31" Type="http://schemas.openxmlformats.org/officeDocument/2006/relationships/tags" Target="../tags/tag174.xml"/><Relationship Id="rId44" Type="http://schemas.openxmlformats.org/officeDocument/2006/relationships/tags" Target="../tags/tag187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tags" Target="../tags/tag173.xml"/><Relationship Id="rId35" Type="http://schemas.openxmlformats.org/officeDocument/2006/relationships/tags" Target="../tags/tag178.xml"/><Relationship Id="rId43" Type="http://schemas.openxmlformats.org/officeDocument/2006/relationships/tags" Target="../tags/tag186.xml"/><Relationship Id="rId48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tags" Target="../tags/tag215.xml"/><Relationship Id="rId39" Type="http://schemas.openxmlformats.org/officeDocument/2006/relationships/tags" Target="../tags/tag228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34" Type="http://schemas.openxmlformats.org/officeDocument/2006/relationships/tags" Target="../tags/tag223.xml"/><Relationship Id="rId42" Type="http://schemas.openxmlformats.org/officeDocument/2006/relationships/tags" Target="../tags/tag231.xml"/><Relationship Id="rId47" Type="http://schemas.openxmlformats.org/officeDocument/2006/relationships/tags" Target="../tags/tag236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33" Type="http://schemas.openxmlformats.org/officeDocument/2006/relationships/tags" Target="../tags/tag222.xml"/><Relationship Id="rId38" Type="http://schemas.openxmlformats.org/officeDocument/2006/relationships/tags" Target="../tags/tag227.xml"/><Relationship Id="rId46" Type="http://schemas.openxmlformats.org/officeDocument/2006/relationships/tags" Target="../tags/tag235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29" Type="http://schemas.openxmlformats.org/officeDocument/2006/relationships/tags" Target="../tags/tag218.xml"/><Relationship Id="rId41" Type="http://schemas.openxmlformats.org/officeDocument/2006/relationships/tags" Target="../tags/tag230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32" Type="http://schemas.openxmlformats.org/officeDocument/2006/relationships/tags" Target="../tags/tag221.xml"/><Relationship Id="rId37" Type="http://schemas.openxmlformats.org/officeDocument/2006/relationships/tags" Target="../tags/tag226.xml"/><Relationship Id="rId40" Type="http://schemas.openxmlformats.org/officeDocument/2006/relationships/tags" Target="../tags/tag229.xml"/><Relationship Id="rId45" Type="http://schemas.openxmlformats.org/officeDocument/2006/relationships/tags" Target="../tags/tag234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36" Type="http://schemas.openxmlformats.org/officeDocument/2006/relationships/tags" Target="../tags/tag225.xml"/><Relationship Id="rId49" Type="http://schemas.openxmlformats.org/officeDocument/2006/relationships/tags" Target="../tags/tag238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31" Type="http://schemas.openxmlformats.org/officeDocument/2006/relationships/tags" Target="../tags/tag220.xml"/><Relationship Id="rId44" Type="http://schemas.openxmlformats.org/officeDocument/2006/relationships/tags" Target="../tags/tag233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tags" Target="../tags/tag219.xml"/><Relationship Id="rId35" Type="http://schemas.openxmlformats.org/officeDocument/2006/relationships/tags" Target="../tags/tag224.xml"/><Relationship Id="rId43" Type="http://schemas.openxmlformats.org/officeDocument/2006/relationships/tags" Target="../tags/tag232.xml"/><Relationship Id="rId48" Type="http://schemas.openxmlformats.org/officeDocument/2006/relationships/tags" Target="../tags/tag237.xml"/><Relationship Id="rId8" Type="http://schemas.openxmlformats.org/officeDocument/2006/relationships/tags" Target="../tags/tag197.xml"/><Relationship Id="rId5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26" Type="http://schemas.openxmlformats.org/officeDocument/2006/relationships/tags" Target="../tags/tag264.xml"/><Relationship Id="rId39" Type="http://schemas.openxmlformats.org/officeDocument/2006/relationships/tags" Target="../tags/tag277.xml"/><Relationship Id="rId21" Type="http://schemas.openxmlformats.org/officeDocument/2006/relationships/tags" Target="../tags/tag259.xml"/><Relationship Id="rId34" Type="http://schemas.openxmlformats.org/officeDocument/2006/relationships/tags" Target="../tags/tag272.xml"/><Relationship Id="rId42" Type="http://schemas.openxmlformats.org/officeDocument/2006/relationships/tags" Target="../tags/tag280.xml"/><Relationship Id="rId47" Type="http://schemas.openxmlformats.org/officeDocument/2006/relationships/tags" Target="../tags/tag285.xml"/><Relationship Id="rId50" Type="http://schemas.openxmlformats.org/officeDocument/2006/relationships/tags" Target="../tags/tag288.xml"/><Relationship Id="rId55" Type="http://schemas.openxmlformats.org/officeDocument/2006/relationships/tags" Target="../tags/tag293.xml"/><Relationship Id="rId63" Type="http://schemas.openxmlformats.org/officeDocument/2006/relationships/tags" Target="../tags/tag30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29" Type="http://schemas.openxmlformats.org/officeDocument/2006/relationships/tags" Target="../tags/tag267.xml"/><Relationship Id="rId41" Type="http://schemas.openxmlformats.org/officeDocument/2006/relationships/tags" Target="../tags/tag279.xml"/><Relationship Id="rId54" Type="http://schemas.openxmlformats.org/officeDocument/2006/relationships/tags" Target="../tags/tag292.xml"/><Relationship Id="rId62" Type="http://schemas.openxmlformats.org/officeDocument/2006/relationships/tags" Target="../tags/tag30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24" Type="http://schemas.openxmlformats.org/officeDocument/2006/relationships/tags" Target="../tags/tag262.xml"/><Relationship Id="rId32" Type="http://schemas.openxmlformats.org/officeDocument/2006/relationships/tags" Target="../tags/tag270.xml"/><Relationship Id="rId37" Type="http://schemas.openxmlformats.org/officeDocument/2006/relationships/tags" Target="../tags/tag275.xml"/><Relationship Id="rId40" Type="http://schemas.openxmlformats.org/officeDocument/2006/relationships/tags" Target="../tags/tag278.xml"/><Relationship Id="rId45" Type="http://schemas.openxmlformats.org/officeDocument/2006/relationships/tags" Target="../tags/tag283.xml"/><Relationship Id="rId53" Type="http://schemas.openxmlformats.org/officeDocument/2006/relationships/tags" Target="../tags/tag291.xml"/><Relationship Id="rId58" Type="http://schemas.openxmlformats.org/officeDocument/2006/relationships/tags" Target="../tags/tag296.xml"/><Relationship Id="rId66" Type="http://schemas.openxmlformats.org/officeDocument/2006/relationships/image" Target="../media/image3.png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28" Type="http://schemas.openxmlformats.org/officeDocument/2006/relationships/tags" Target="../tags/tag266.xml"/><Relationship Id="rId36" Type="http://schemas.openxmlformats.org/officeDocument/2006/relationships/tags" Target="../tags/tag274.xml"/><Relationship Id="rId49" Type="http://schemas.openxmlformats.org/officeDocument/2006/relationships/tags" Target="../tags/tag287.xml"/><Relationship Id="rId57" Type="http://schemas.openxmlformats.org/officeDocument/2006/relationships/tags" Target="../tags/tag295.xml"/><Relationship Id="rId61" Type="http://schemas.openxmlformats.org/officeDocument/2006/relationships/tags" Target="../tags/tag299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31" Type="http://schemas.openxmlformats.org/officeDocument/2006/relationships/tags" Target="../tags/tag269.xml"/><Relationship Id="rId44" Type="http://schemas.openxmlformats.org/officeDocument/2006/relationships/tags" Target="../tags/tag282.xml"/><Relationship Id="rId52" Type="http://schemas.openxmlformats.org/officeDocument/2006/relationships/tags" Target="../tags/tag290.xml"/><Relationship Id="rId60" Type="http://schemas.openxmlformats.org/officeDocument/2006/relationships/tags" Target="../tags/tag298.xml"/><Relationship Id="rId65" Type="http://schemas.openxmlformats.org/officeDocument/2006/relationships/image" Target="../media/image2.jpeg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Relationship Id="rId27" Type="http://schemas.openxmlformats.org/officeDocument/2006/relationships/tags" Target="../tags/tag265.xml"/><Relationship Id="rId30" Type="http://schemas.openxmlformats.org/officeDocument/2006/relationships/tags" Target="../tags/tag268.xml"/><Relationship Id="rId35" Type="http://schemas.openxmlformats.org/officeDocument/2006/relationships/tags" Target="../tags/tag273.xml"/><Relationship Id="rId43" Type="http://schemas.openxmlformats.org/officeDocument/2006/relationships/tags" Target="../tags/tag281.xml"/><Relationship Id="rId48" Type="http://schemas.openxmlformats.org/officeDocument/2006/relationships/tags" Target="../tags/tag286.xml"/><Relationship Id="rId56" Type="http://schemas.openxmlformats.org/officeDocument/2006/relationships/tags" Target="../tags/tag294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246.xml"/><Relationship Id="rId51" Type="http://schemas.openxmlformats.org/officeDocument/2006/relationships/tags" Target="../tags/tag289.xml"/><Relationship Id="rId3" Type="http://schemas.openxmlformats.org/officeDocument/2006/relationships/tags" Target="../tags/tag241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tags" Target="../tags/tag263.xml"/><Relationship Id="rId33" Type="http://schemas.openxmlformats.org/officeDocument/2006/relationships/tags" Target="../tags/tag271.xml"/><Relationship Id="rId38" Type="http://schemas.openxmlformats.org/officeDocument/2006/relationships/tags" Target="../tags/tag276.xml"/><Relationship Id="rId46" Type="http://schemas.openxmlformats.org/officeDocument/2006/relationships/tags" Target="../tags/tag284.xml"/><Relationship Id="rId59" Type="http://schemas.openxmlformats.org/officeDocument/2006/relationships/tags" Target="../tags/tag29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9" Type="http://schemas.openxmlformats.org/officeDocument/2006/relationships/image" Target="../media/image2.jpeg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34" Type="http://schemas.openxmlformats.org/officeDocument/2006/relationships/tags" Target="../tags/tag335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33" Type="http://schemas.openxmlformats.org/officeDocument/2006/relationships/tags" Target="../tags/tag334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29" Type="http://schemas.openxmlformats.org/officeDocument/2006/relationships/tags" Target="../tags/tag330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32" Type="http://schemas.openxmlformats.org/officeDocument/2006/relationships/tags" Target="../tags/tag333.xml"/><Relationship Id="rId37" Type="http://schemas.openxmlformats.org/officeDocument/2006/relationships/tags" Target="../tags/tag338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tags" Target="../tags/tag329.xml"/><Relationship Id="rId36" Type="http://schemas.openxmlformats.org/officeDocument/2006/relationships/tags" Target="../tags/tag337.xml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31" Type="http://schemas.openxmlformats.org/officeDocument/2006/relationships/tags" Target="../tags/tag332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tags" Target="../tags/tag328.xml"/><Relationship Id="rId30" Type="http://schemas.openxmlformats.org/officeDocument/2006/relationships/tags" Target="../tags/tag331.xml"/><Relationship Id="rId35" Type="http://schemas.openxmlformats.org/officeDocument/2006/relationships/tags" Target="../tags/tag3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WEBSITE WIREFRAME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MENGYING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3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486415" y="422136"/>
            <a:ext cx="9431382" cy="6061164"/>
            <a:chOff x="1486415" y="422136"/>
            <a:chExt cx="9431382" cy="6061164"/>
          </a:xfrm>
        </p:grpSpPr>
        <p:grpSp>
          <p:nvGrpSpPr>
            <p:cNvPr id="4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18" name="Group 17" descr="&lt;SmartSettings&gt;&lt;SmartResize enabled=&quot;True&quot; minWidth=&quot;60&quot; minHeight=&quot;22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1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949988"/>
            <a:ext cx="6580472" cy="2466014"/>
            <a:chOff x="595686" y="1184134"/>
            <a:chExt cx="1828800" cy="1699045"/>
          </a:xfrm>
        </p:grpSpPr>
        <p:sp>
          <p:nvSpPr>
            <p:cNvPr id="4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237260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10366" y="1184134"/>
              <a:ext cx="394299" cy="10814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Slides of products pictures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Group 50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861911" y="4588137"/>
            <a:ext cx="1828800" cy="1723028"/>
            <a:chOff x="595686" y="1184134"/>
            <a:chExt cx="1828800" cy="1723028"/>
          </a:xfrm>
        </p:grpSpPr>
        <p:sp>
          <p:nvSpPr>
            <p:cNvPr id="52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204630" y="4606720"/>
            <a:ext cx="1828800" cy="1723028"/>
            <a:chOff x="595686" y="1184134"/>
            <a:chExt cx="1828800" cy="1723028"/>
          </a:xfrm>
        </p:grpSpPr>
        <p:sp>
          <p:nvSpPr>
            <p:cNvPr id="55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613583" y="4588191"/>
            <a:ext cx="1828800" cy="1723028"/>
            <a:chOff x="595686" y="1184134"/>
            <a:chExt cx="1828800" cy="1723028"/>
          </a:xfrm>
        </p:grpSpPr>
        <p:sp>
          <p:nvSpPr>
            <p:cNvPr id="58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61911" y="1439910"/>
            <a:ext cx="6580473" cy="399336"/>
            <a:chOff x="2861911" y="1439910"/>
            <a:chExt cx="6580473" cy="399336"/>
          </a:xfrm>
        </p:grpSpPr>
        <p:grpSp>
          <p:nvGrpSpPr>
            <p:cNvPr id="44" name="Group 43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2861911" y="1439910"/>
              <a:ext cx="6580473" cy="399336"/>
              <a:chOff x="595686" y="1184134"/>
              <a:chExt cx="1828800" cy="203978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577996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0366" y="1184134"/>
                <a:ext cx="229020" cy="80177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Navigation Bar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Breadcrumbs"/>
            <p:cNvSpPr>
              <a:spLocks/>
            </p:cNvSpPr>
            <p:nvPr/>
          </p:nvSpPr>
          <p:spPr bwMode="auto">
            <a:xfrm>
              <a:off x="3015795" y="1596577"/>
              <a:ext cx="6221207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About us</a:t>
              </a:r>
              <a:r>
                <a: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News &amp; Media 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Products &amp; Services</a:t>
              </a:r>
              <a:r>
                <a:rPr lang="en-US" altLang="zh-CN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Online Quotation      Contact</a:t>
              </a:r>
              <a:endParaRPr lang="en-US" sz="9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Arrow (180 Degrees)"/>
          <p:cNvSpPr>
            <a:spLocks noEditPoints="1"/>
          </p:cNvSpPr>
          <p:nvPr/>
        </p:nvSpPr>
        <p:spPr bwMode="auto">
          <a:xfrm rot="2781274">
            <a:off x="11393397" y="6207719"/>
            <a:ext cx="663986" cy="405475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304162" y="5746282"/>
            <a:ext cx="842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This page continues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7345" y="62496"/>
            <a:ext cx="842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HOME PAGE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82291" y="1992429"/>
            <a:ext cx="9423132" cy="450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2124072"/>
            <a:ext cx="1828800" cy="1723028"/>
            <a:chOff x="595686" y="1184134"/>
            <a:chExt cx="1828800" cy="1723028"/>
          </a:xfrm>
        </p:grpSpPr>
        <p:sp>
          <p:nvSpPr>
            <p:cNvPr id="28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204630" y="2142655"/>
            <a:ext cx="1828800" cy="1723028"/>
            <a:chOff x="595686" y="1184134"/>
            <a:chExt cx="1828800" cy="1723028"/>
          </a:xfrm>
        </p:grpSpPr>
        <p:sp>
          <p:nvSpPr>
            <p:cNvPr id="31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613583" y="2124126"/>
            <a:ext cx="1828800" cy="1723028"/>
            <a:chOff x="595686" y="1184134"/>
            <a:chExt cx="1828800" cy="1723028"/>
          </a:xfrm>
        </p:grpSpPr>
        <p:sp>
          <p:nvSpPr>
            <p:cNvPr id="34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44896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82291" y="4313857"/>
            <a:ext cx="9423129" cy="2178755"/>
            <a:chOff x="1482291" y="4313857"/>
            <a:chExt cx="9423129" cy="2178755"/>
          </a:xfrm>
        </p:grpSpPr>
        <p:grpSp>
          <p:nvGrpSpPr>
            <p:cNvPr id="36" name="Group 35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37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Group 41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43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5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6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6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70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Group 78" descr="&lt;SmartSettings&gt;&lt;SmartResize enabled=&quot;True&quot; minWidth=&quot;60&quot; minHeight=&quot;22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8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-7345" y="62496"/>
            <a:ext cx="8424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HOME PAGE (continue)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6415" y="0"/>
            <a:ext cx="9431382" cy="6858000"/>
            <a:chOff x="1486415" y="422136"/>
            <a:chExt cx="9431382" cy="6061164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36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11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0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1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4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8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7" name="Group 6" descr="&lt;SmartSettings&gt;&lt;SmartResize enabled=&quot;True&quot; minWidth=&quot;60&quot; minHeight=&quot;22&quot; /&gt;&lt;/SmartSettings&gt;"/>
            <p:cNvGrpSpPr/>
            <p:nvPr>
              <p:custDataLst>
                <p:tags r:id="rId37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8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610366" y="1184134"/>
              <a:ext cx="285153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About us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861911" y="1980348"/>
            <a:ext cx="1623462" cy="2456897"/>
            <a:chOff x="595686" y="1261242"/>
            <a:chExt cx="1828801" cy="2269932"/>
          </a:xfrm>
        </p:grpSpPr>
        <p:sp>
          <p:nvSpPr>
            <p:cNvPr id="25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7" y="1261242"/>
              <a:ext cx="1828800" cy="219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>
              <a:off x="2253288" y="1352002"/>
              <a:ext cx="82261" cy="381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95686" y="1480894"/>
              <a:ext cx="1828801" cy="16109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3091870"/>
              <a:ext cx="1828801" cy="219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 Market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rot="16200000">
              <a:off x="2260684" y="3178448"/>
              <a:ext cx="67468" cy="4649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5686" y="3311522"/>
              <a:ext cx="1828801" cy="219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 bwMode="auto">
            <a:xfrm rot="16200000">
              <a:off x="2260684" y="3398101"/>
              <a:ext cx="67468" cy="4649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82291" y="4679613"/>
            <a:ext cx="9435505" cy="2178755"/>
            <a:chOff x="1482291" y="4313857"/>
            <a:chExt cx="9423129" cy="2178755"/>
          </a:xfrm>
        </p:grpSpPr>
        <p:grpSp>
          <p:nvGrpSpPr>
            <p:cNvPr id="37" name="Group 36" descr="&lt;SmartSettings&gt;&lt;SmartResize enabled=&quot;True&quot; minWidth=&quot;60&quot; minHeight=&quot;22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5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" name="Group 37" descr="&lt;SmartSettings&gt;&lt;SmartResize enabled=&quot;True&quot; minWidth=&quot;60&quot; minHeight=&quot;22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54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5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50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48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</a:t>
                </a:r>
                <a:r>
                  <a:rPr lang="en-US" sz="90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Servicess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4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Group 42" descr="&lt;SmartSettings&gt;&lt;SmartResize enabled=&quot;True&quot; minWidth=&quot;60&quot; minHeight=&quot;22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44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0" name="Group 59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870382" y="1908382"/>
            <a:ext cx="4567567" cy="2528595"/>
            <a:chOff x="505074" y="343290"/>
            <a:chExt cx="1828800" cy="1690880"/>
          </a:xfrm>
        </p:grpSpPr>
        <p:sp>
          <p:nvSpPr>
            <p:cNvPr id="6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05074" y="388249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95033" y="343290"/>
              <a:ext cx="114938" cy="10496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-7345" y="62496"/>
            <a:ext cx="84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Section1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6415" y="0"/>
            <a:ext cx="9431382" cy="6858000"/>
            <a:chOff x="1486415" y="422136"/>
            <a:chExt cx="9431382" cy="6061164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37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11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1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2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5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8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7" name="Group 6" descr="&lt;SmartSettings&gt;&lt;SmartResize enabled=&quot;True&quot; minWidth=&quot;60&quot; minHeight=&quot;22&quot; /&gt;&lt;/SmartSettings&gt;"/>
            <p:cNvGrpSpPr/>
            <p:nvPr>
              <p:custDataLst>
                <p:tags r:id="rId38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9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82291" y="4679613"/>
            <a:ext cx="9435505" cy="2178755"/>
            <a:chOff x="1482291" y="4313857"/>
            <a:chExt cx="9423129" cy="2178755"/>
          </a:xfrm>
        </p:grpSpPr>
        <p:grpSp>
          <p:nvGrpSpPr>
            <p:cNvPr id="22" name="Group 21" descr="&lt;SmartSettings&gt;&lt;SmartResize enabled=&quot;True&quot; minWidth=&quot;60&quot; minHeight=&quot;22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41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5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22" descr="&lt;SmartSettings&gt;&lt;SmartResize enabled=&quot;True&quot; minWidth=&quot;60&quot; minHeight=&quot;22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3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3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2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3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3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8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3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 descr="&lt;SmartSettings&gt;&lt;SmartResize enabled=&quot;True&quot; minWidth=&quot;60&quot; minHeight=&quot;22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2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3" name="Group 42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4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10366" y="1184134"/>
              <a:ext cx="367570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News &amp; Media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8017" y="1912967"/>
            <a:ext cx="4254366" cy="615290"/>
            <a:chOff x="595686" y="1184134"/>
            <a:chExt cx="1828800" cy="1881743"/>
          </a:xfrm>
        </p:grpSpPr>
        <p:sp>
          <p:nvSpPr>
            <p:cNvPr id="5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41995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18391" y="1184134"/>
              <a:ext cx="192995" cy="4800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8017" y="2724188"/>
            <a:ext cx="4254366" cy="615290"/>
            <a:chOff x="595686" y="1184134"/>
            <a:chExt cx="1828800" cy="1881743"/>
          </a:xfrm>
        </p:grpSpPr>
        <p:sp>
          <p:nvSpPr>
            <p:cNvPr id="6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41995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18391" y="1184134"/>
              <a:ext cx="192996" cy="4800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65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188017" y="3567419"/>
            <a:ext cx="4254366" cy="615290"/>
            <a:chOff x="595686" y="1184134"/>
            <a:chExt cx="1828800" cy="1881743"/>
          </a:xfrm>
        </p:grpSpPr>
        <p:sp>
          <p:nvSpPr>
            <p:cNvPr id="67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1995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18391" y="1184134"/>
              <a:ext cx="192996" cy="4800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Calendar"/>
          <p:cNvSpPr>
            <a:spLocks noChangeAspect="1" noEditPoints="1"/>
          </p:cNvSpPr>
          <p:nvPr/>
        </p:nvSpPr>
        <p:spPr bwMode="auto">
          <a:xfrm>
            <a:off x="3243866" y="2853576"/>
            <a:ext cx="802876" cy="802876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Group 76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77982" y="2308044"/>
            <a:ext cx="1269241" cy="344004"/>
            <a:chOff x="595687" y="1184134"/>
            <a:chExt cx="1828800" cy="2121433"/>
          </a:xfrm>
        </p:grpSpPr>
        <p:sp>
          <p:nvSpPr>
            <p:cNvPr id="7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659650"/>
              <a:ext cx="1828800" cy="16459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71798" y="1184134"/>
              <a:ext cx="1690888" cy="9679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Date for News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7345" y="62496"/>
            <a:ext cx="84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Section2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6415" y="0"/>
            <a:ext cx="9431382" cy="6858000"/>
            <a:chOff x="1486415" y="422136"/>
            <a:chExt cx="9431382" cy="6061164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34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11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8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9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2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8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7" name="Group 6" descr="&lt;SmartSettings&gt;&lt;SmartResize enabled=&quot;True&quot; minWidth=&quot;60&quot; minHeight=&quot;22&quot; /&gt;&lt;/SmartSettings&gt;"/>
            <p:cNvGrpSpPr/>
            <p:nvPr>
              <p:custDataLst>
                <p:tags r:id="rId35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6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82291" y="4679613"/>
            <a:ext cx="9435505" cy="2178755"/>
            <a:chOff x="1482291" y="4313857"/>
            <a:chExt cx="9423129" cy="2178755"/>
          </a:xfrm>
        </p:grpSpPr>
        <p:grpSp>
          <p:nvGrpSpPr>
            <p:cNvPr id="22" name="Group 21" descr="&lt;SmartSettings&gt;&lt;SmartResize enabled=&quot;True&quot; minWidth=&quot;60&quot; minHeight=&quot;22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41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2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22" descr="&lt;SmartSettings&gt;&lt;SmartResize enabled=&quot;True&quot; minWidth=&quot;60&quot; minHeight=&quot;22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5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3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8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3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3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3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 descr="&lt;SmartSettings&gt;&lt;SmartResize enabled=&quot;True&quot; minWidth=&quot;60&quot; minHeight=&quot;22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2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3" name="Group 42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4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10366" y="1184134"/>
              <a:ext cx="446868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Products &amp; Services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861911" y="1980347"/>
            <a:ext cx="1607862" cy="2456898"/>
            <a:chOff x="595686" y="1261241"/>
            <a:chExt cx="1828801" cy="1995924"/>
          </a:xfrm>
        </p:grpSpPr>
        <p:sp>
          <p:nvSpPr>
            <p:cNvPr id="4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261241"/>
              <a:ext cx="1828800" cy="1931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51627" y="1341045"/>
              <a:ext cx="83059" cy="3353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4378"/>
              <a:ext cx="1828801" cy="1609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064028"/>
              <a:ext cx="1828801" cy="1931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2263494" y="3137123"/>
              <a:ext cx="59324" cy="4694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851134" y="1901643"/>
            <a:ext cx="4591250" cy="2518843"/>
            <a:chOff x="505074" y="343290"/>
            <a:chExt cx="1828800" cy="1691059"/>
          </a:xfrm>
        </p:grpSpPr>
        <p:sp>
          <p:nvSpPr>
            <p:cNvPr id="5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05074" y="388428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94569" y="343290"/>
              <a:ext cx="114345" cy="10538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Content"/>
          <p:cNvSpPr>
            <a:spLocks noChangeAspect="1" noEditPoints="1"/>
          </p:cNvSpPr>
          <p:nvPr/>
        </p:nvSpPr>
        <p:spPr bwMode="auto">
          <a:xfrm>
            <a:off x="5434061" y="2194023"/>
            <a:ext cx="1531963" cy="1531953"/>
          </a:xfrm>
          <a:custGeom>
            <a:avLst/>
            <a:gdLst>
              <a:gd name="T0" fmla="*/ 213 w 671"/>
              <a:gd name="T1" fmla="*/ 214 h 667"/>
              <a:gd name="T2" fmla="*/ 27 w 671"/>
              <a:gd name="T3" fmla="*/ 27 h 667"/>
              <a:gd name="T4" fmla="*/ 151 w 671"/>
              <a:gd name="T5" fmla="*/ 101 h 667"/>
              <a:gd name="T6" fmla="*/ 27 w 671"/>
              <a:gd name="T7" fmla="*/ 105 h 667"/>
              <a:gd name="T8" fmla="*/ 133 w 671"/>
              <a:gd name="T9" fmla="*/ 60 h 667"/>
              <a:gd name="T10" fmla="*/ 153 w 671"/>
              <a:gd name="T11" fmla="*/ 40 h 667"/>
              <a:gd name="T12" fmla="*/ 653 w 671"/>
              <a:gd name="T13" fmla="*/ 80 h 667"/>
              <a:gd name="T14" fmla="*/ 71 w 671"/>
              <a:gd name="T15" fmla="*/ 102 h 667"/>
              <a:gd name="T16" fmla="*/ 187 w 671"/>
              <a:gd name="T17" fmla="*/ 171 h 667"/>
              <a:gd name="T18" fmla="*/ 27 w 671"/>
              <a:gd name="T19" fmla="*/ 140 h 667"/>
              <a:gd name="T20" fmla="*/ 280 w 671"/>
              <a:gd name="T21" fmla="*/ 160 h 667"/>
              <a:gd name="T22" fmla="*/ 280 w 671"/>
              <a:gd name="T23" fmla="*/ 134 h 667"/>
              <a:gd name="T24" fmla="*/ 213 w 671"/>
              <a:gd name="T25" fmla="*/ 440 h 667"/>
              <a:gd name="T26" fmla="*/ 27 w 671"/>
              <a:gd name="T27" fmla="*/ 254 h 667"/>
              <a:gd name="T28" fmla="*/ 27 w 671"/>
              <a:gd name="T29" fmla="*/ 414 h 667"/>
              <a:gd name="T30" fmla="*/ 121 w 671"/>
              <a:gd name="T31" fmla="*/ 268 h 667"/>
              <a:gd name="T32" fmla="*/ 86 w 671"/>
              <a:gd name="T33" fmla="*/ 272 h 667"/>
              <a:gd name="T34" fmla="*/ 52 w 671"/>
              <a:gd name="T35" fmla="*/ 320 h 667"/>
              <a:gd name="T36" fmla="*/ 55 w 671"/>
              <a:gd name="T37" fmla="*/ 374 h 667"/>
              <a:gd name="T38" fmla="*/ 95 w 671"/>
              <a:gd name="T39" fmla="*/ 396 h 667"/>
              <a:gd name="T40" fmla="*/ 139 w 671"/>
              <a:gd name="T41" fmla="*/ 379 h 667"/>
              <a:gd name="T42" fmla="*/ 173 w 671"/>
              <a:gd name="T43" fmla="*/ 346 h 667"/>
              <a:gd name="T44" fmla="*/ 155 w 671"/>
              <a:gd name="T45" fmla="*/ 309 h 667"/>
              <a:gd name="T46" fmla="*/ 139 w 671"/>
              <a:gd name="T47" fmla="*/ 271 h 667"/>
              <a:gd name="T48" fmla="*/ 280 w 671"/>
              <a:gd name="T49" fmla="*/ 307 h 667"/>
              <a:gd name="T50" fmla="*/ 280 w 671"/>
              <a:gd name="T51" fmla="*/ 280 h 667"/>
              <a:gd name="T52" fmla="*/ 128 w 671"/>
              <a:gd name="T53" fmla="*/ 312 h 667"/>
              <a:gd name="T54" fmla="*/ 135 w 671"/>
              <a:gd name="T55" fmla="*/ 327 h 667"/>
              <a:gd name="T56" fmla="*/ 144 w 671"/>
              <a:gd name="T57" fmla="*/ 334 h 667"/>
              <a:gd name="T58" fmla="*/ 130 w 671"/>
              <a:gd name="T59" fmla="*/ 347 h 667"/>
              <a:gd name="T60" fmla="*/ 115 w 671"/>
              <a:gd name="T61" fmla="*/ 367 h 667"/>
              <a:gd name="T62" fmla="*/ 98 w 671"/>
              <a:gd name="T63" fmla="*/ 359 h 667"/>
              <a:gd name="T64" fmla="*/ 68 w 671"/>
              <a:gd name="T65" fmla="*/ 351 h 667"/>
              <a:gd name="T66" fmla="*/ 75 w 671"/>
              <a:gd name="T67" fmla="*/ 333 h 667"/>
              <a:gd name="T68" fmla="*/ 76 w 671"/>
              <a:gd name="T69" fmla="*/ 308 h 667"/>
              <a:gd name="T70" fmla="*/ 77 w 671"/>
              <a:gd name="T71" fmla="*/ 299 h 667"/>
              <a:gd name="T72" fmla="*/ 91 w 671"/>
              <a:gd name="T73" fmla="*/ 302 h 667"/>
              <a:gd name="T74" fmla="*/ 102 w 671"/>
              <a:gd name="T75" fmla="*/ 310 h 667"/>
              <a:gd name="T76" fmla="*/ 126 w 671"/>
              <a:gd name="T77" fmla="*/ 294 h 667"/>
              <a:gd name="T78" fmla="*/ 89 w 671"/>
              <a:gd name="T79" fmla="*/ 312 h 667"/>
              <a:gd name="T80" fmla="*/ 105 w 671"/>
              <a:gd name="T81" fmla="*/ 332 h 667"/>
              <a:gd name="T82" fmla="*/ 130 w 671"/>
              <a:gd name="T83" fmla="*/ 335 h 667"/>
              <a:gd name="T84" fmla="*/ 115 w 671"/>
              <a:gd name="T85" fmla="*/ 308 h 667"/>
              <a:gd name="T86" fmla="*/ 653 w 671"/>
              <a:gd name="T87" fmla="*/ 387 h 667"/>
              <a:gd name="T88" fmla="*/ 0 w 671"/>
              <a:gd name="T89" fmla="*/ 454 h 667"/>
              <a:gd name="T90" fmla="*/ 213 w 671"/>
              <a:gd name="T91" fmla="*/ 454 h 667"/>
              <a:gd name="T92" fmla="*/ 187 w 671"/>
              <a:gd name="T93" fmla="*/ 480 h 667"/>
              <a:gd name="T94" fmla="*/ 27 w 671"/>
              <a:gd name="T95" fmla="*/ 480 h 667"/>
              <a:gd name="T96" fmla="*/ 63 w 671"/>
              <a:gd name="T97" fmla="*/ 516 h 667"/>
              <a:gd name="T98" fmla="*/ 45 w 671"/>
              <a:gd name="T99" fmla="*/ 560 h 667"/>
              <a:gd name="T100" fmla="*/ 63 w 671"/>
              <a:gd name="T101" fmla="*/ 604 h 667"/>
              <a:gd name="T102" fmla="*/ 121 w 671"/>
              <a:gd name="T103" fmla="*/ 597 h 667"/>
              <a:gd name="T104" fmla="*/ 169 w 671"/>
              <a:gd name="T105" fmla="*/ 561 h 667"/>
              <a:gd name="T106" fmla="*/ 144 w 671"/>
              <a:gd name="T107" fmla="*/ 546 h 667"/>
              <a:gd name="T108" fmla="*/ 107 w 671"/>
              <a:gd name="T109" fmla="*/ 498 h 667"/>
              <a:gd name="T110" fmla="*/ 653 w 671"/>
              <a:gd name="T111" fmla="*/ 534 h 667"/>
              <a:gd name="T112" fmla="*/ 107 w 671"/>
              <a:gd name="T113" fmla="*/ 541 h 667"/>
              <a:gd name="T114" fmla="*/ 87 w 671"/>
              <a:gd name="T115" fmla="*/ 560 h 667"/>
              <a:gd name="T116" fmla="*/ 280 w 671"/>
              <a:gd name="T117" fmla="*/ 614 h 667"/>
              <a:gd name="T118" fmla="*/ 280 w 671"/>
              <a:gd name="T119" fmla="*/ 5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1" h="667">
                <a:moveTo>
                  <a:pt x="0" y="0"/>
                </a:moveTo>
                <a:lnTo>
                  <a:pt x="0" y="214"/>
                </a:lnTo>
                <a:lnTo>
                  <a:pt x="213" y="214"/>
                </a:lnTo>
                <a:lnTo>
                  <a:pt x="213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187" y="27"/>
                </a:lnTo>
                <a:lnTo>
                  <a:pt x="187" y="134"/>
                </a:lnTo>
                <a:lnTo>
                  <a:pt x="151" y="101"/>
                </a:lnTo>
                <a:lnTo>
                  <a:pt x="119" y="117"/>
                </a:lnTo>
                <a:lnTo>
                  <a:pt x="74" y="64"/>
                </a:lnTo>
                <a:lnTo>
                  <a:pt x="27" y="105"/>
                </a:lnTo>
                <a:lnTo>
                  <a:pt x="27" y="27"/>
                </a:lnTo>
                <a:close/>
                <a:moveTo>
                  <a:pt x="153" y="40"/>
                </a:moveTo>
                <a:cubicBezTo>
                  <a:pt x="142" y="40"/>
                  <a:pt x="133" y="49"/>
                  <a:pt x="133" y="60"/>
                </a:cubicBezTo>
                <a:cubicBezTo>
                  <a:pt x="133" y="72"/>
                  <a:pt x="142" y="80"/>
                  <a:pt x="153" y="80"/>
                </a:cubicBezTo>
                <a:cubicBezTo>
                  <a:pt x="164" y="80"/>
                  <a:pt x="173" y="72"/>
                  <a:pt x="173" y="60"/>
                </a:cubicBezTo>
                <a:cubicBezTo>
                  <a:pt x="173" y="49"/>
                  <a:pt x="164" y="40"/>
                  <a:pt x="153" y="40"/>
                </a:cubicBezTo>
                <a:close/>
                <a:moveTo>
                  <a:pt x="280" y="54"/>
                </a:moveTo>
                <a:cubicBezTo>
                  <a:pt x="262" y="54"/>
                  <a:pt x="262" y="81"/>
                  <a:pt x="280" y="80"/>
                </a:cubicBezTo>
                <a:lnTo>
                  <a:pt x="653" y="80"/>
                </a:lnTo>
                <a:cubicBezTo>
                  <a:pt x="671" y="81"/>
                  <a:pt x="671" y="54"/>
                  <a:pt x="653" y="54"/>
                </a:cubicBezTo>
                <a:lnTo>
                  <a:pt x="280" y="54"/>
                </a:lnTo>
                <a:close/>
                <a:moveTo>
                  <a:pt x="71" y="102"/>
                </a:moveTo>
                <a:lnTo>
                  <a:pt x="112" y="151"/>
                </a:lnTo>
                <a:lnTo>
                  <a:pt x="147" y="133"/>
                </a:lnTo>
                <a:lnTo>
                  <a:pt x="187" y="171"/>
                </a:lnTo>
                <a:lnTo>
                  <a:pt x="187" y="187"/>
                </a:lnTo>
                <a:lnTo>
                  <a:pt x="27" y="187"/>
                </a:lnTo>
                <a:lnTo>
                  <a:pt x="27" y="140"/>
                </a:lnTo>
                <a:lnTo>
                  <a:pt x="71" y="102"/>
                </a:lnTo>
                <a:close/>
                <a:moveTo>
                  <a:pt x="280" y="134"/>
                </a:moveTo>
                <a:cubicBezTo>
                  <a:pt x="262" y="134"/>
                  <a:pt x="262" y="161"/>
                  <a:pt x="280" y="160"/>
                </a:cubicBezTo>
                <a:lnTo>
                  <a:pt x="653" y="160"/>
                </a:lnTo>
                <a:cubicBezTo>
                  <a:pt x="671" y="161"/>
                  <a:pt x="671" y="134"/>
                  <a:pt x="653" y="134"/>
                </a:cubicBezTo>
                <a:lnTo>
                  <a:pt x="280" y="134"/>
                </a:lnTo>
                <a:close/>
                <a:moveTo>
                  <a:pt x="0" y="227"/>
                </a:moveTo>
                <a:lnTo>
                  <a:pt x="0" y="440"/>
                </a:lnTo>
                <a:lnTo>
                  <a:pt x="213" y="440"/>
                </a:lnTo>
                <a:lnTo>
                  <a:pt x="213" y="227"/>
                </a:lnTo>
                <a:lnTo>
                  <a:pt x="0" y="227"/>
                </a:lnTo>
                <a:close/>
                <a:moveTo>
                  <a:pt x="27" y="254"/>
                </a:moveTo>
                <a:lnTo>
                  <a:pt x="187" y="254"/>
                </a:lnTo>
                <a:lnTo>
                  <a:pt x="187" y="414"/>
                </a:lnTo>
                <a:lnTo>
                  <a:pt x="27" y="414"/>
                </a:lnTo>
                <a:lnTo>
                  <a:pt x="27" y="254"/>
                </a:lnTo>
                <a:close/>
                <a:moveTo>
                  <a:pt x="125" y="267"/>
                </a:moveTo>
                <a:cubicBezTo>
                  <a:pt x="124" y="267"/>
                  <a:pt x="122" y="268"/>
                  <a:pt x="121" y="268"/>
                </a:cubicBezTo>
                <a:cubicBezTo>
                  <a:pt x="115" y="269"/>
                  <a:pt x="110" y="271"/>
                  <a:pt x="106" y="273"/>
                </a:cubicBezTo>
                <a:cubicBezTo>
                  <a:pt x="102" y="275"/>
                  <a:pt x="102" y="275"/>
                  <a:pt x="100" y="277"/>
                </a:cubicBezTo>
                <a:cubicBezTo>
                  <a:pt x="96" y="275"/>
                  <a:pt x="92" y="273"/>
                  <a:pt x="86" y="272"/>
                </a:cubicBezTo>
                <a:cubicBezTo>
                  <a:pt x="78" y="271"/>
                  <a:pt x="67" y="272"/>
                  <a:pt x="58" y="280"/>
                </a:cubicBezTo>
                <a:cubicBezTo>
                  <a:pt x="48" y="291"/>
                  <a:pt x="48" y="305"/>
                  <a:pt x="49" y="314"/>
                </a:cubicBezTo>
                <a:cubicBezTo>
                  <a:pt x="50" y="318"/>
                  <a:pt x="51" y="318"/>
                  <a:pt x="52" y="320"/>
                </a:cubicBezTo>
                <a:cubicBezTo>
                  <a:pt x="50" y="322"/>
                  <a:pt x="49" y="322"/>
                  <a:pt x="47" y="325"/>
                </a:cubicBezTo>
                <a:cubicBezTo>
                  <a:pt x="42" y="333"/>
                  <a:pt x="37" y="345"/>
                  <a:pt x="42" y="359"/>
                </a:cubicBezTo>
                <a:cubicBezTo>
                  <a:pt x="44" y="366"/>
                  <a:pt x="49" y="371"/>
                  <a:pt x="55" y="374"/>
                </a:cubicBezTo>
                <a:lnTo>
                  <a:pt x="55" y="374"/>
                </a:lnTo>
                <a:cubicBezTo>
                  <a:pt x="63" y="379"/>
                  <a:pt x="72" y="380"/>
                  <a:pt x="78" y="379"/>
                </a:cubicBezTo>
                <a:cubicBezTo>
                  <a:pt x="82" y="385"/>
                  <a:pt x="87" y="391"/>
                  <a:pt x="95" y="396"/>
                </a:cubicBezTo>
                <a:cubicBezTo>
                  <a:pt x="100" y="398"/>
                  <a:pt x="106" y="400"/>
                  <a:pt x="112" y="400"/>
                </a:cubicBezTo>
                <a:cubicBezTo>
                  <a:pt x="119" y="400"/>
                  <a:pt x="126" y="396"/>
                  <a:pt x="130" y="392"/>
                </a:cubicBezTo>
                <a:cubicBezTo>
                  <a:pt x="134" y="388"/>
                  <a:pt x="137" y="383"/>
                  <a:pt x="139" y="379"/>
                </a:cubicBezTo>
                <a:cubicBezTo>
                  <a:pt x="141" y="375"/>
                  <a:pt x="141" y="374"/>
                  <a:pt x="141" y="371"/>
                </a:cubicBezTo>
                <a:cubicBezTo>
                  <a:pt x="144" y="371"/>
                  <a:pt x="145" y="371"/>
                  <a:pt x="149" y="370"/>
                </a:cubicBezTo>
                <a:cubicBezTo>
                  <a:pt x="157" y="367"/>
                  <a:pt x="169" y="360"/>
                  <a:pt x="173" y="346"/>
                </a:cubicBezTo>
                <a:lnTo>
                  <a:pt x="173" y="346"/>
                </a:lnTo>
                <a:cubicBezTo>
                  <a:pt x="176" y="333"/>
                  <a:pt x="169" y="322"/>
                  <a:pt x="163" y="316"/>
                </a:cubicBezTo>
                <a:cubicBezTo>
                  <a:pt x="160" y="312"/>
                  <a:pt x="157" y="311"/>
                  <a:pt x="155" y="309"/>
                </a:cubicBezTo>
                <a:cubicBezTo>
                  <a:pt x="155" y="306"/>
                  <a:pt x="155" y="306"/>
                  <a:pt x="155" y="301"/>
                </a:cubicBezTo>
                <a:cubicBezTo>
                  <a:pt x="155" y="292"/>
                  <a:pt x="152" y="279"/>
                  <a:pt x="140" y="271"/>
                </a:cubicBezTo>
                <a:lnTo>
                  <a:pt x="139" y="271"/>
                </a:lnTo>
                <a:cubicBezTo>
                  <a:pt x="135" y="269"/>
                  <a:pt x="130" y="267"/>
                  <a:pt x="125" y="267"/>
                </a:cubicBezTo>
                <a:close/>
                <a:moveTo>
                  <a:pt x="280" y="280"/>
                </a:moveTo>
                <a:cubicBezTo>
                  <a:pt x="262" y="280"/>
                  <a:pt x="262" y="307"/>
                  <a:pt x="280" y="307"/>
                </a:cubicBezTo>
                <a:lnTo>
                  <a:pt x="653" y="307"/>
                </a:lnTo>
                <a:cubicBezTo>
                  <a:pt x="671" y="307"/>
                  <a:pt x="671" y="280"/>
                  <a:pt x="653" y="280"/>
                </a:cubicBezTo>
                <a:lnTo>
                  <a:pt x="280" y="280"/>
                </a:lnTo>
                <a:close/>
                <a:moveTo>
                  <a:pt x="126" y="294"/>
                </a:moveTo>
                <a:cubicBezTo>
                  <a:pt x="127" y="295"/>
                  <a:pt x="128" y="297"/>
                  <a:pt x="129" y="302"/>
                </a:cubicBezTo>
                <a:cubicBezTo>
                  <a:pt x="129" y="308"/>
                  <a:pt x="128" y="312"/>
                  <a:pt x="128" y="312"/>
                </a:cubicBezTo>
                <a:lnTo>
                  <a:pt x="125" y="323"/>
                </a:lnTo>
                <a:lnTo>
                  <a:pt x="135" y="327"/>
                </a:lnTo>
                <a:cubicBezTo>
                  <a:pt x="135" y="327"/>
                  <a:pt x="135" y="327"/>
                  <a:pt x="135" y="327"/>
                </a:cubicBezTo>
                <a:lnTo>
                  <a:pt x="135" y="327"/>
                </a:lnTo>
                <a:lnTo>
                  <a:pt x="135" y="327"/>
                </a:lnTo>
                <a:cubicBezTo>
                  <a:pt x="136" y="328"/>
                  <a:pt x="141" y="331"/>
                  <a:pt x="144" y="334"/>
                </a:cubicBezTo>
                <a:cubicBezTo>
                  <a:pt x="147" y="337"/>
                  <a:pt x="147" y="339"/>
                  <a:pt x="147" y="339"/>
                </a:cubicBezTo>
                <a:cubicBezTo>
                  <a:pt x="147" y="341"/>
                  <a:pt x="144" y="343"/>
                  <a:pt x="139" y="345"/>
                </a:cubicBezTo>
                <a:cubicBezTo>
                  <a:pt x="135" y="346"/>
                  <a:pt x="130" y="347"/>
                  <a:pt x="130" y="347"/>
                </a:cubicBezTo>
                <a:lnTo>
                  <a:pt x="120" y="348"/>
                </a:lnTo>
                <a:lnTo>
                  <a:pt x="118" y="357"/>
                </a:lnTo>
                <a:cubicBezTo>
                  <a:pt x="118" y="357"/>
                  <a:pt x="117" y="362"/>
                  <a:pt x="115" y="367"/>
                </a:cubicBezTo>
                <a:cubicBezTo>
                  <a:pt x="114" y="370"/>
                  <a:pt x="112" y="372"/>
                  <a:pt x="110" y="373"/>
                </a:cubicBezTo>
                <a:cubicBezTo>
                  <a:pt x="110" y="373"/>
                  <a:pt x="110" y="373"/>
                  <a:pt x="109" y="373"/>
                </a:cubicBezTo>
                <a:cubicBezTo>
                  <a:pt x="104" y="369"/>
                  <a:pt x="101" y="364"/>
                  <a:pt x="98" y="359"/>
                </a:cubicBezTo>
                <a:lnTo>
                  <a:pt x="93" y="350"/>
                </a:lnTo>
                <a:lnTo>
                  <a:pt x="83" y="352"/>
                </a:lnTo>
                <a:cubicBezTo>
                  <a:pt x="83" y="352"/>
                  <a:pt x="71" y="352"/>
                  <a:pt x="68" y="351"/>
                </a:cubicBezTo>
                <a:cubicBezTo>
                  <a:pt x="67" y="350"/>
                  <a:pt x="67" y="350"/>
                  <a:pt x="67" y="349"/>
                </a:cubicBezTo>
                <a:cubicBezTo>
                  <a:pt x="66" y="347"/>
                  <a:pt x="67" y="344"/>
                  <a:pt x="69" y="340"/>
                </a:cubicBezTo>
                <a:cubicBezTo>
                  <a:pt x="72" y="336"/>
                  <a:pt x="75" y="333"/>
                  <a:pt x="75" y="333"/>
                </a:cubicBezTo>
                <a:lnTo>
                  <a:pt x="84" y="326"/>
                </a:lnTo>
                <a:lnTo>
                  <a:pt x="79" y="317"/>
                </a:lnTo>
                <a:cubicBezTo>
                  <a:pt x="79" y="317"/>
                  <a:pt x="77" y="313"/>
                  <a:pt x="76" y="308"/>
                </a:cubicBezTo>
                <a:cubicBezTo>
                  <a:pt x="75" y="304"/>
                  <a:pt x="75" y="301"/>
                  <a:pt x="77" y="299"/>
                </a:cubicBezTo>
                <a:lnTo>
                  <a:pt x="77" y="299"/>
                </a:lnTo>
                <a:lnTo>
                  <a:pt x="77" y="299"/>
                </a:lnTo>
                <a:cubicBezTo>
                  <a:pt x="78" y="298"/>
                  <a:pt x="79" y="298"/>
                  <a:pt x="82" y="299"/>
                </a:cubicBezTo>
                <a:cubicBezTo>
                  <a:pt x="85" y="299"/>
                  <a:pt x="89" y="301"/>
                  <a:pt x="91" y="302"/>
                </a:cubicBezTo>
                <a:lnTo>
                  <a:pt x="91" y="302"/>
                </a:lnTo>
                <a:lnTo>
                  <a:pt x="91" y="302"/>
                </a:lnTo>
                <a:cubicBezTo>
                  <a:pt x="93" y="303"/>
                  <a:pt x="93" y="303"/>
                  <a:pt x="93" y="303"/>
                </a:cubicBezTo>
                <a:lnTo>
                  <a:pt x="102" y="310"/>
                </a:lnTo>
                <a:lnTo>
                  <a:pt x="110" y="302"/>
                </a:lnTo>
                <a:cubicBezTo>
                  <a:pt x="110" y="302"/>
                  <a:pt x="114" y="299"/>
                  <a:pt x="118" y="296"/>
                </a:cubicBezTo>
                <a:cubicBezTo>
                  <a:pt x="123" y="294"/>
                  <a:pt x="126" y="294"/>
                  <a:pt x="126" y="294"/>
                </a:cubicBezTo>
                <a:close/>
                <a:moveTo>
                  <a:pt x="115" y="308"/>
                </a:moveTo>
                <a:cubicBezTo>
                  <a:pt x="109" y="310"/>
                  <a:pt x="105" y="328"/>
                  <a:pt x="105" y="328"/>
                </a:cubicBezTo>
                <a:cubicBezTo>
                  <a:pt x="105" y="328"/>
                  <a:pt x="96" y="306"/>
                  <a:pt x="89" y="312"/>
                </a:cubicBezTo>
                <a:cubicBezTo>
                  <a:pt x="82" y="317"/>
                  <a:pt x="103" y="330"/>
                  <a:pt x="103" y="330"/>
                </a:cubicBezTo>
                <a:cubicBezTo>
                  <a:pt x="103" y="330"/>
                  <a:pt x="80" y="332"/>
                  <a:pt x="83" y="340"/>
                </a:cubicBezTo>
                <a:cubicBezTo>
                  <a:pt x="86" y="348"/>
                  <a:pt x="105" y="332"/>
                  <a:pt x="105" y="332"/>
                </a:cubicBezTo>
                <a:cubicBezTo>
                  <a:pt x="105" y="332"/>
                  <a:pt x="100" y="356"/>
                  <a:pt x="108" y="355"/>
                </a:cubicBezTo>
                <a:cubicBezTo>
                  <a:pt x="117" y="353"/>
                  <a:pt x="107" y="332"/>
                  <a:pt x="107" y="332"/>
                </a:cubicBezTo>
                <a:cubicBezTo>
                  <a:pt x="107" y="332"/>
                  <a:pt x="129" y="344"/>
                  <a:pt x="130" y="335"/>
                </a:cubicBezTo>
                <a:cubicBezTo>
                  <a:pt x="131" y="326"/>
                  <a:pt x="108" y="329"/>
                  <a:pt x="108" y="329"/>
                </a:cubicBezTo>
                <a:cubicBezTo>
                  <a:pt x="108" y="329"/>
                  <a:pt x="126" y="313"/>
                  <a:pt x="118" y="309"/>
                </a:cubicBezTo>
                <a:cubicBezTo>
                  <a:pt x="117" y="308"/>
                  <a:pt x="116" y="308"/>
                  <a:pt x="115" y="308"/>
                </a:cubicBezTo>
                <a:close/>
                <a:moveTo>
                  <a:pt x="280" y="360"/>
                </a:moveTo>
                <a:cubicBezTo>
                  <a:pt x="262" y="360"/>
                  <a:pt x="262" y="387"/>
                  <a:pt x="280" y="387"/>
                </a:cubicBezTo>
                <a:lnTo>
                  <a:pt x="653" y="387"/>
                </a:lnTo>
                <a:cubicBezTo>
                  <a:pt x="671" y="387"/>
                  <a:pt x="671" y="360"/>
                  <a:pt x="653" y="360"/>
                </a:cubicBezTo>
                <a:lnTo>
                  <a:pt x="280" y="360"/>
                </a:lnTo>
                <a:close/>
                <a:moveTo>
                  <a:pt x="0" y="454"/>
                </a:moveTo>
                <a:lnTo>
                  <a:pt x="0" y="667"/>
                </a:lnTo>
                <a:lnTo>
                  <a:pt x="213" y="667"/>
                </a:lnTo>
                <a:lnTo>
                  <a:pt x="213" y="454"/>
                </a:lnTo>
                <a:lnTo>
                  <a:pt x="0" y="454"/>
                </a:lnTo>
                <a:close/>
                <a:moveTo>
                  <a:pt x="27" y="480"/>
                </a:moveTo>
                <a:lnTo>
                  <a:pt x="187" y="480"/>
                </a:lnTo>
                <a:lnTo>
                  <a:pt x="187" y="640"/>
                </a:lnTo>
                <a:lnTo>
                  <a:pt x="27" y="640"/>
                </a:lnTo>
                <a:lnTo>
                  <a:pt x="27" y="480"/>
                </a:lnTo>
                <a:close/>
                <a:moveTo>
                  <a:pt x="107" y="498"/>
                </a:moveTo>
                <a:cubicBezTo>
                  <a:pt x="107" y="498"/>
                  <a:pt x="99" y="521"/>
                  <a:pt x="92" y="524"/>
                </a:cubicBezTo>
                <a:cubicBezTo>
                  <a:pt x="85" y="527"/>
                  <a:pt x="63" y="516"/>
                  <a:pt x="63" y="516"/>
                </a:cubicBezTo>
                <a:cubicBezTo>
                  <a:pt x="63" y="516"/>
                  <a:pt x="73" y="538"/>
                  <a:pt x="70" y="546"/>
                </a:cubicBezTo>
                <a:cubicBezTo>
                  <a:pt x="68" y="551"/>
                  <a:pt x="44" y="560"/>
                  <a:pt x="44" y="560"/>
                </a:cubicBezTo>
                <a:lnTo>
                  <a:pt x="45" y="560"/>
                </a:lnTo>
                <a:cubicBezTo>
                  <a:pt x="45" y="560"/>
                  <a:pt x="44" y="561"/>
                  <a:pt x="44" y="561"/>
                </a:cubicBezTo>
                <a:cubicBezTo>
                  <a:pt x="44" y="561"/>
                  <a:pt x="68" y="569"/>
                  <a:pt x="69" y="575"/>
                </a:cubicBezTo>
                <a:cubicBezTo>
                  <a:pt x="72" y="584"/>
                  <a:pt x="63" y="604"/>
                  <a:pt x="63" y="604"/>
                </a:cubicBezTo>
                <a:cubicBezTo>
                  <a:pt x="63" y="604"/>
                  <a:pt x="84" y="593"/>
                  <a:pt x="90" y="597"/>
                </a:cubicBezTo>
                <a:cubicBezTo>
                  <a:pt x="97" y="601"/>
                  <a:pt x="107" y="623"/>
                  <a:pt x="107" y="623"/>
                </a:cubicBezTo>
                <a:cubicBezTo>
                  <a:pt x="107" y="623"/>
                  <a:pt x="114" y="600"/>
                  <a:pt x="121" y="597"/>
                </a:cubicBezTo>
                <a:cubicBezTo>
                  <a:pt x="129" y="594"/>
                  <a:pt x="151" y="605"/>
                  <a:pt x="151" y="605"/>
                </a:cubicBezTo>
                <a:cubicBezTo>
                  <a:pt x="151" y="605"/>
                  <a:pt x="141" y="582"/>
                  <a:pt x="143" y="575"/>
                </a:cubicBezTo>
                <a:cubicBezTo>
                  <a:pt x="145" y="570"/>
                  <a:pt x="169" y="561"/>
                  <a:pt x="169" y="561"/>
                </a:cubicBezTo>
                <a:lnTo>
                  <a:pt x="169" y="561"/>
                </a:lnTo>
                <a:cubicBezTo>
                  <a:pt x="169" y="561"/>
                  <a:pt x="169" y="560"/>
                  <a:pt x="169" y="560"/>
                </a:cubicBezTo>
                <a:cubicBezTo>
                  <a:pt x="169" y="560"/>
                  <a:pt x="146" y="552"/>
                  <a:pt x="144" y="546"/>
                </a:cubicBezTo>
                <a:cubicBezTo>
                  <a:pt x="141" y="537"/>
                  <a:pt x="151" y="516"/>
                  <a:pt x="151" y="516"/>
                </a:cubicBezTo>
                <a:cubicBezTo>
                  <a:pt x="151" y="516"/>
                  <a:pt x="130" y="528"/>
                  <a:pt x="123" y="524"/>
                </a:cubicBezTo>
                <a:cubicBezTo>
                  <a:pt x="116" y="520"/>
                  <a:pt x="107" y="498"/>
                  <a:pt x="107" y="498"/>
                </a:cubicBezTo>
                <a:close/>
                <a:moveTo>
                  <a:pt x="280" y="507"/>
                </a:moveTo>
                <a:cubicBezTo>
                  <a:pt x="262" y="507"/>
                  <a:pt x="262" y="534"/>
                  <a:pt x="280" y="534"/>
                </a:cubicBezTo>
                <a:lnTo>
                  <a:pt x="653" y="534"/>
                </a:lnTo>
                <a:cubicBezTo>
                  <a:pt x="671" y="534"/>
                  <a:pt x="671" y="507"/>
                  <a:pt x="653" y="507"/>
                </a:cubicBezTo>
                <a:lnTo>
                  <a:pt x="280" y="507"/>
                </a:lnTo>
                <a:close/>
                <a:moveTo>
                  <a:pt x="107" y="541"/>
                </a:moveTo>
                <a:cubicBezTo>
                  <a:pt x="118" y="541"/>
                  <a:pt x="126" y="550"/>
                  <a:pt x="126" y="560"/>
                </a:cubicBezTo>
                <a:cubicBezTo>
                  <a:pt x="126" y="571"/>
                  <a:pt x="118" y="580"/>
                  <a:pt x="107" y="580"/>
                </a:cubicBezTo>
                <a:cubicBezTo>
                  <a:pt x="96" y="580"/>
                  <a:pt x="87" y="571"/>
                  <a:pt x="87" y="560"/>
                </a:cubicBezTo>
                <a:cubicBezTo>
                  <a:pt x="87" y="550"/>
                  <a:pt x="96" y="541"/>
                  <a:pt x="107" y="541"/>
                </a:cubicBezTo>
                <a:close/>
                <a:moveTo>
                  <a:pt x="280" y="587"/>
                </a:moveTo>
                <a:cubicBezTo>
                  <a:pt x="262" y="587"/>
                  <a:pt x="262" y="614"/>
                  <a:pt x="280" y="614"/>
                </a:cubicBezTo>
                <a:lnTo>
                  <a:pt x="653" y="614"/>
                </a:lnTo>
                <a:cubicBezTo>
                  <a:pt x="671" y="614"/>
                  <a:pt x="671" y="587"/>
                  <a:pt x="653" y="587"/>
                </a:cubicBezTo>
                <a:lnTo>
                  <a:pt x="280" y="5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7640108" y="4119832"/>
            <a:ext cx="175938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Product Catalogue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345" y="62496"/>
            <a:ext cx="84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Section3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0340" y="0"/>
            <a:ext cx="9431382" cy="6858000"/>
            <a:chOff x="1486415" y="422136"/>
            <a:chExt cx="9431382" cy="6061164"/>
          </a:xfrm>
        </p:grpSpPr>
        <p:grpSp>
          <p:nvGrpSpPr>
            <p:cNvPr id="5" name="Browser" descr="&lt;SmartSettings&gt;&lt;SmartResize enabled=&quot;True&quot; minWidth=&quot;140&quot; minHeight=&quot;50&quot; /&gt;&lt;/SmartSettings&gt;"/>
            <p:cNvGrpSpPr/>
            <p:nvPr>
              <p:custDataLst>
                <p:tags r:id="rId37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11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1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2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5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8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7" name="Group 6" descr="&lt;SmartSettings&gt;&lt;SmartResize enabled=&quot;True&quot; minWidth=&quot;60&quot; minHeight=&quot;22&quot; /&gt;&lt;/SmartSettings&gt;"/>
            <p:cNvGrpSpPr/>
            <p:nvPr>
              <p:custDataLst>
                <p:tags r:id="rId38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9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82291" y="4679613"/>
            <a:ext cx="9435505" cy="2178755"/>
            <a:chOff x="1482291" y="4313857"/>
            <a:chExt cx="9423129" cy="2178755"/>
          </a:xfrm>
        </p:grpSpPr>
        <p:grpSp>
          <p:nvGrpSpPr>
            <p:cNvPr id="22" name="Group 21" descr="&lt;SmartSettings&gt;&lt;SmartResize enabled=&quot;True&quot; minWidth=&quot;60&quot; minHeight=&quot;22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41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5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22" descr="&lt;SmartSettings&gt;&lt;SmartResize enabled=&quot;True&quot; minWidth=&quot;60&quot; minHeight=&quot;22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3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3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3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2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3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3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8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3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 descr="&lt;SmartSettings&gt;&lt;SmartResize enabled=&quot;True&quot; minWidth=&quot;60&quot; minHeight=&quot;22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2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3" name="Group 42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4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10366" y="1184134"/>
              <a:ext cx="402318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Online Quotation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ection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2861911" y="1954303"/>
            <a:ext cx="1828800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field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538734" y="2052538"/>
            <a:ext cx="73025" cy="412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5285643" y="1944176"/>
            <a:ext cx="1828800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type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7616962" y="1917282"/>
            <a:ext cx="1828800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Specific </a:t>
            </a:r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requirments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6645066" y="2050935"/>
            <a:ext cx="73025" cy="412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8745609" y="2029847"/>
            <a:ext cx="73025" cy="412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 descr="&lt;SmartSettings&gt;&lt;SmartResize enabled=&quot;True&quot; minWidth=&quot;60&quot; minHeight=&quot;22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861911" y="2445973"/>
            <a:ext cx="1828800" cy="1722941"/>
            <a:chOff x="-1724003" y="1062621"/>
            <a:chExt cx="1828800" cy="1722941"/>
          </a:xfrm>
        </p:grpSpPr>
        <p:sp>
          <p:nvSpPr>
            <p:cNvPr id="7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-1724003" y="11396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-1615339" y="1062621"/>
              <a:ext cx="1627177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satisfied requirements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Group 71" descr="&lt;SmartSettings&gt;&lt;SmartResize enabled=&quot;True&quot; minWidth=&quot;60&quot; minHeight=&quot;22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297977" y="2445972"/>
            <a:ext cx="1828800" cy="1722941"/>
            <a:chOff x="-1724003" y="1062621"/>
            <a:chExt cx="1828800" cy="1722941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-1724003" y="11396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-1615339" y="1062621"/>
              <a:ext cx="1627177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satisfied requirements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Arrow (180 Degrees)"/>
          <p:cNvSpPr>
            <a:spLocks noEditPoints="1"/>
          </p:cNvSpPr>
          <p:nvPr/>
        </p:nvSpPr>
        <p:spPr bwMode="auto">
          <a:xfrm rot="1635211">
            <a:off x="6775734" y="3884523"/>
            <a:ext cx="5846743" cy="1363971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7345" y="62496"/>
            <a:ext cx="84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Section4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234066" y="4236415"/>
            <a:ext cx="8424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After click the product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80" name="Large Icons"/>
          <p:cNvSpPr>
            <a:spLocks noChangeAspect="1" noEditPoints="1"/>
          </p:cNvSpPr>
          <p:nvPr/>
        </p:nvSpPr>
        <p:spPr bwMode="auto">
          <a:xfrm>
            <a:off x="5665534" y="2870579"/>
            <a:ext cx="1093685" cy="93285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Large Icons"/>
          <p:cNvSpPr>
            <a:spLocks noChangeAspect="1" noEditPoints="1"/>
          </p:cNvSpPr>
          <p:nvPr/>
        </p:nvSpPr>
        <p:spPr bwMode="auto">
          <a:xfrm>
            <a:off x="3244501" y="2905655"/>
            <a:ext cx="1093685" cy="93285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Align Center"/>
          <p:cNvSpPr>
            <a:spLocks noChangeAspect="1" noEditPoints="1"/>
          </p:cNvSpPr>
          <p:nvPr/>
        </p:nvSpPr>
        <p:spPr bwMode="auto">
          <a:xfrm>
            <a:off x="3668737" y="3957528"/>
            <a:ext cx="174010" cy="148421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8 h 1194"/>
              <a:gd name="T4" fmla="*/ 1411 w 1411"/>
              <a:gd name="T5" fmla="*/ 108 h 1194"/>
              <a:gd name="T6" fmla="*/ 1411 w 1411"/>
              <a:gd name="T7" fmla="*/ 0 h 1194"/>
              <a:gd name="T8" fmla="*/ 0 w 1411"/>
              <a:gd name="T9" fmla="*/ 0 h 1194"/>
              <a:gd name="T10" fmla="*/ 217 w 1411"/>
              <a:gd name="T11" fmla="*/ 271 h 1194"/>
              <a:gd name="T12" fmla="*/ 217 w 1411"/>
              <a:gd name="T13" fmla="*/ 379 h 1194"/>
              <a:gd name="T14" fmla="*/ 1194 w 1411"/>
              <a:gd name="T15" fmla="*/ 379 h 1194"/>
              <a:gd name="T16" fmla="*/ 1194 w 1411"/>
              <a:gd name="T17" fmla="*/ 271 h 1194"/>
              <a:gd name="T18" fmla="*/ 217 w 1411"/>
              <a:gd name="T19" fmla="*/ 271 h 1194"/>
              <a:gd name="T20" fmla="*/ 0 w 1411"/>
              <a:gd name="T21" fmla="*/ 542 h 1194"/>
              <a:gd name="T22" fmla="*/ 0 w 1411"/>
              <a:gd name="T23" fmla="*/ 651 h 1194"/>
              <a:gd name="T24" fmla="*/ 1411 w 1411"/>
              <a:gd name="T25" fmla="*/ 651 h 1194"/>
              <a:gd name="T26" fmla="*/ 1411 w 1411"/>
              <a:gd name="T27" fmla="*/ 542 h 1194"/>
              <a:gd name="T28" fmla="*/ 0 w 1411"/>
              <a:gd name="T29" fmla="*/ 542 h 1194"/>
              <a:gd name="T30" fmla="*/ 217 w 1411"/>
              <a:gd name="T31" fmla="*/ 814 h 1194"/>
              <a:gd name="T32" fmla="*/ 217 w 1411"/>
              <a:gd name="T33" fmla="*/ 922 h 1194"/>
              <a:gd name="T34" fmla="*/ 1194 w 1411"/>
              <a:gd name="T35" fmla="*/ 922 h 1194"/>
              <a:gd name="T36" fmla="*/ 1194 w 1411"/>
              <a:gd name="T37" fmla="*/ 814 h 1194"/>
              <a:gd name="T38" fmla="*/ 217 w 1411"/>
              <a:gd name="T39" fmla="*/ 814 h 1194"/>
              <a:gd name="T40" fmla="*/ 0 w 1411"/>
              <a:gd name="T41" fmla="*/ 1085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5 h 1194"/>
              <a:gd name="T48" fmla="*/ 0 w 1411"/>
              <a:gd name="T49" fmla="*/ 108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8"/>
                </a:lnTo>
                <a:lnTo>
                  <a:pt x="1411" y="108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217" y="271"/>
                </a:moveTo>
                <a:lnTo>
                  <a:pt x="217" y="379"/>
                </a:lnTo>
                <a:lnTo>
                  <a:pt x="1194" y="379"/>
                </a:lnTo>
                <a:lnTo>
                  <a:pt x="1194" y="271"/>
                </a:lnTo>
                <a:lnTo>
                  <a:pt x="217" y="271"/>
                </a:lnTo>
                <a:close/>
                <a:moveTo>
                  <a:pt x="0" y="542"/>
                </a:moveTo>
                <a:lnTo>
                  <a:pt x="0" y="651"/>
                </a:lnTo>
                <a:lnTo>
                  <a:pt x="1411" y="651"/>
                </a:lnTo>
                <a:lnTo>
                  <a:pt x="1411" y="542"/>
                </a:lnTo>
                <a:lnTo>
                  <a:pt x="0" y="542"/>
                </a:lnTo>
                <a:close/>
                <a:moveTo>
                  <a:pt x="217" y="814"/>
                </a:moveTo>
                <a:lnTo>
                  <a:pt x="217" y="922"/>
                </a:lnTo>
                <a:lnTo>
                  <a:pt x="1194" y="922"/>
                </a:lnTo>
                <a:lnTo>
                  <a:pt x="1194" y="814"/>
                </a:lnTo>
                <a:lnTo>
                  <a:pt x="217" y="814"/>
                </a:lnTo>
                <a:close/>
                <a:moveTo>
                  <a:pt x="0" y="1085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5"/>
                </a:lnTo>
                <a:lnTo>
                  <a:pt x="0" y="108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Align Center"/>
          <p:cNvSpPr>
            <a:spLocks noChangeAspect="1" noEditPoints="1"/>
          </p:cNvSpPr>
          <p:nvPr/>
        </p:nvSpPr>
        <p:spPr bwMode="auto">
          <a:xfrm>
            <a:off x="6105339" y="3908982"/>
            <a:ext cx="189407" cy="161554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8 h 1194"/>
              <a:gd name="T4" fmla="*/ 1411 w 1411"/>
              <a:gd name="T5" fmla="*/ 108 h 1194"/>
              <a:gd name="T6" fmla="*/ 1411 w 1411"/>
              <a:gd name="T7" fmla="*/ 0 h 1194"/>
              <a:gd name="T8" fmla="*/ 0 w 1411"/>
              <a:gd name="T9" fmla="*/ 0 h 1194"/>
              <a:gd name="T10" fmla="*/ 217 w 1411"/>
              <a:gd name="T11" fmla="*/ 271 h 1194"/>
              <a:gd name="T12" fmla="*/ 217 w 1411"/>
              <a:gd name="T13" fmla="*/ 379 h 1194"/>
              <a:gd name="T14" fmla="*/ 1194 w 1411"/>
              <a:gd name="T15" fmla="*/ 379 h 1194"/>
              <a:gd name="T16" fmla="*/ 1194 w 1411"/>
              <a:gd name="T17" fmla="*/ 271 h 1194"/>
              <a:gd name="T18" fmla="*/ 217 w 1411"/>
              <a:gd name="T19" fmla="*/ 271 h 1194"/>
              <a:gd name="T20" fmla="*/ 0 w 1411"/>
              <a:gd name="T21" fmla="*/ 542 h 1194"/>
              <a:gd name="T22" fmla="*/ 0 w 1411"/>
              <a:gd name="T23" fmla="*/ 651 h 1194"/>
              <a:gd name="T24" fmla="*/ 1411 w 1411"/>
              <a:gd name="T25" fmla="*/ 651 h 1194"/>
              <a:gd name="T26" fmla="*/ 1411 w 1411"/>
              <a:gd name="T27" fmla="*/ 542 h 1194"/>
              <a:gd name="T28" fmla="*/ 0 w 1411"/>
              <a:gd name="T29" fmla="*/ 542 h 1194"/>
              <a:gd name="T30" fmla="*/ 217 w 1411"/>
              <a:gd name="T31" fmla="*/ 814 h 1194"/>
              <a:gd name="T32" fmla="*/ 217 w 1411"/>
              <a:gd name="T33" fmla="*/ 922 h 1194"/>
              <a:gd name="T34" fmla="*/ 1194 w 1411"/>
              <a:gd name="T35" fmla="*/ 922 h 1194"/>
              <a:gd name="T36" fmla="*/ 1194 w 1411"/>
              <a:gd name="T37" fmla="*/ 814 h 1194"/>
              <a:gd name="T38" fmla="*/ 217 w 1411"/>
              <a:gd name="T39" fmla="*/ 814 h 1194"/>
              <a:gd name="T40" fmla="*/ 0 w 1411"/>
              <a:gd name="T41" fmla="*/ 1085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5 h 1194"/>
              <a:gd name="T48" fmla="*/ 0 w 1411"/>
              <a:gd name="T49" fmla="*/ 108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8"/>
                </a:lnTo>
                <a:lnTo>
                  <a:pt x="1411" y="108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217" y="271"/>
                </a:moveTo>
                <a:lnTo>
                  <a:pt x="217" y="379"/>
                </a:lnTo>
                <a:lnTo>
                  <a:pt x="1194" y="379"/>
                </a:lnTo>
                <a:lnTo>
                  <a:pt x="1194" y="271"/>
                </a:lnTo>
                <a:lnTo>
                  <a:pt x="217" y="271"/>
                </a:lnTo>
                <a:close/>
                <a:moveTo>
                  <a:pt x="0" y="542"/>
                </a:moveTo>
                <a:lnTo>
                  <a:pt x="0" y="651"/>
                </a:lnTo>
                <a:lnTo>
                  <a:pt x="1411" y="651"/>
                </a:lnTo>
                <a:lnTo>
                  <a:pt x="1411" y="542"/>
                </a:lnTo>
                <a:lnTo>
                  <a:pt x="0" y="542"/>
                </a:lnTo>
                <a:close/>
                <a:moveTo>
                  <a:pt x="217" y="814"/>
                </a:moveTo>
                <a:lnTo>
                  <a:pt x="217" y="922"/>
                </a:lnTo>
                <a:lnTo>
                  <a:pt x="1194" y="922"/>
                </a:lnTo>
                <a:lnTo>
                  <a:pt x="1194" y="814"/>
                </a:lnTo>
                <a:lnTo>
                  <a:pt x="217" y="814"/>
                </a:lnTo>
                <a:close/>
                <a:moveTo>
                  <a:pt x="0" y="1085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5"/>
                </a:lnTo>
                <a:lnTo>
                  <a:pt x="0" y="108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345" y="62496"/>
            <a:ext cx="842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Section4 (continue)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2290" y="-13229"/>
            <a:ext cx="9431382" cy="6858000"/>
            <a:chOff x="1486415" y="422136"/>
            <a:chExt cx="9431382" cy="6061164"/>
          </a:xfrm>
        </p:grpSpPr>
        <p:grpSp>
          <p:nvGrpSpPr>
            <p:cNvPr id="6" name="Browser" descr="&lt;SmartSettings&gt;&lt;SmartResize enabled=&quot;True&quot; minWidth=&quot;140&quot; minHeight=&quot;50&quot; /&gt;&lt;/SmartSettings&gt;"/>
            <p:cNvGrpSpPr/>
            <p:nvPr>
              <p:custDataLst>
                <p:tags r:id="rId51"/>
              </p:custDataLst>
            </p:nvPr>
          </p:nvGrpSpPr>
          <p:grpSpPr>
            <a:xfrm>
              <a:off x="1486415" y="422136"/>
              <a:ext cx="9431382" cy="6061164"/>
              <a:chOff x="595683" y="1261242"/>
              <a:chExt cx="6668462" cy="4352543"/>
            </a:xfrm>
          </p:grpSpPr>
          <p:sp>
            <p:nvSpPr>
              <p:cNvPr id="12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55"/>
                </p:custDataLst>
              </p:nvPr>
            </p:nvSpPr>
            <p:spPr>
              <a:xfrm>
                <a:off x="595683" y="1645415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6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59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9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8" name="Group 7" descr="&lt;SmartSettings&gt;&lt;SmartResize enabled=&quot;True&quot; minWidth=&quot;60&quot; minHeight=&quot;22&quot; /&gt;&lt;/SmartSettings&gt;"/>
            <p:cNvGrpSpPr/>
            <p:nvPr>
              <p:custDataLst>
                <p:tags r:id="rId52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1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53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82291" y="4679613"/>
            <a:ext cx="9435505" cy="2178755"/>
            <a:chOff x="1482291" y="4313857"/>
            <a:chExt cx="9423129" cy="2178755"/>
          </a:xfrm>
        </p:grpSpPr>
        <p:grpSp>
          <p:nvGrpSpPr>
            <p:cNvPr id="23" name="Group 22" descr="&lt;SmartSettings&gt;&lt;SmartResize enabled=&quot;True&quot; minWidth=&quot;60&quot; minHeight=&quot;22&quot; /&gt;&lt;/SmartSettings&gt;"/>
            <p:cNvGrpSpPr/>
            <p:nvPr>
              <p:custDataLst>
                <p:tags r:id="rId30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4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49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 descr="&lt;SmartSettings&gt;&lt;SmartResize enabled=&quot;True&quot; minWidth=&quot;60&quot; minHeight=&quot;22&quot; /&gt;&lt;/SmartSettings&gt;"/>
            <p:cNvGrpSpPr/>
            <p:nvPr>
              <p:custDataLst>
                <p:tags r:id="rId31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4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47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32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38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33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3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3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4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34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34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1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2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35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3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4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Group 28" descr="&lt;SmartSettings&gt;&lt;SmartResize enabled=&quot;True&quot; minWidth=&quot;60&quot; minHeight=&quot;22&quot; /&gt;&lt;/SmartSettings&gt;"/>
            <p:cNvGrpSpPr/>
            <p:nvPr>
              <p:custDataLst>
                <p:tags r:id="rId36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3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37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Group 43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610366" y="1184134"/>
              <a:ext cx="402318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Online Quotation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62458" y="1923344"/>
            <a:ext cx="1500462" cy="1388140"/>
            <a:chOff x="5297977" y="2445972"/>
            <a:chExt cx="1828800" cy="1722941"/>
          </a:xfrm>
        </p:grpSpPr>
        <p:grpSp>
          <p:nvGrpSpPr>
            <p:cNvPr id="47" name="Group 46" descr="&lt;SmartSettings&gt;&lt;SmartResize enabled=&quot;True&quot; minWidth=&quot;60&quot; minHeight=&quot;22&quot; /&gt;&lt;/SmartSettings&gt;"/>
            <p:cNvGrpSpPr/>
            <p:nvPr>
              <p:custDataLst>
                <p:tags r:id="rId25"/>
              </p:custDataLst>
            </p:nvPr>
          </p:nvGrpSpPr>
          <p:grpSpPr>
            <a:xfrm>
              <a:off x="5297977" y="2445972"/>
              <a:ext cx="1828800" cy="1722941"/>
              <a:chOff x="-1724003" y="1062621"/>
              <a:chExt cx="1828800" cy="1722941"/>
            </a:xfrm>
          </p:grpSpPr>
          <p:sp>
            <p:nvSpPr>
              <p:cNvPr id="48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-1724003" y="11396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-1615339" y="1062621"/>
                <a:ext cx="1627177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 satisfied requirements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Large Icons"/>
            <p:cNvSpPr>
              <a:spLocks noChangeAspect="1" noEditPoints="1"/>
            </p:cNvSpPr>
            <p:nvPr/>
          </p:nvSpPr>
          <p:spPr bwMode="auto">
            <a:xfrm>
              <a:off x="5665534" y="2870579"/>
              <a:ext cx="1093685" cy="932852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55 h 1194"/>
                <a:gd name="T4" fmla="*/ 0 w 1411"/>
                <a:gd name="T5" fmla="*/ 1140 h 1194"/>
                <a:gd name="T6" fmla="*/ 0 w 1411"/>
                <a:gd name="T7" fmla="*/ 1194 h 1194"/>
                <a:gd name="T8" fmla="*/ 54 w 1411"/>
                <a:gd name="T9" fmla="*/ 1194 h 1194"/>
                <a:gd name="T10" fmla="*/ 1356 w 1411"/>
                <a:gd name="T11" fmla="*/ 1194 h 1194"/>
                <a:gd name="T12" fmla="*/ 1411 w 1411"/>
                <a:gd name="T13" fmla="*/ 1194 h 1194"/>
                <a:gd name="T14" fmla="*/ 1411 w 1411"/>
                <a:gd name="T15" fmla="*/ 1140 h 1194"/>
                <a:gd name="T16" fmla="*/ 1411 w 1411"/>
                <a:gd name="T17" fmla="*/ 55 h 1194"/>
                <a:gd name="T18" fmla="*/ 1411 w 1411"/>
                <a:gd name="T19" fmla="*/ 0 h 1194"/>
                <a:gd name="T20" fmla="*/ 1356 w 1411"/>
                <a:gd name="T21" fmla="*/ 0 h 1194"/>
                <a:gd name="T22" fmla="*/ 54 w 1411"/>
                <a:gd name="T23" fmla="*/ 0 h 1194"/>
                <a:gd name="T24" fmla="*/ 0 w 1411"/>
                <a:gd name="T25" fmla="*/ 0 h 1194"/>
                <a:gd name="T26" fmla="*/ 108 w 1411"/>
                <a:gd name="T27" fmla="*/ 109 h 1194"/>
                <a:gd name="T28" fmla="*/ 1302 w 1411"/>
                <a:gd name="T29" fmla="*/ 109 h 1194"/>
                <a:gd name="T30" fmla="*/ 1302 w 1411"/>
                <a:gd name="T31" fmla="*/ 1086 h 1194"/>
                <a:gd name="T32" fmla="*/ 108 w 1411"/>
                <a:gd name="T33" fmla="*/ 1086 h 1194"/>
                <a:gd name="T34" fmla="*/ 108 w 1411"/>
                <a:gd name="T35" fmla="*/ 109 h 1194"/>
                <a:gd name="T36" fmla="*/ 162 w 1411"/>
                <a:gd name="T37" fmla="*/ 163 h 1194"/>
                <a:gd name="T38" fmla="*/ 162 w 1411"/>
                <a:gd name="T39" fmla="*/ 217 h 1194"/>
                <a:gd name="T40" fmla="*/ 162 w 1411"/>
                <a:gd name="T41" fmla="*/ 977 h 1194"/>
                <a:gd name="T42" fmla="*/ 162 w 1411"/>
                <a:gd name="T43" fmla="*/ 1032 h 1194"/>
                <a:gd name="T44" fmla="*/ 1248 w 1411"/>
                <a:gd name="T45" fmla="*/ 1032 h 1194"/>
                <a:gd name="T46" fmla="*/ 1248 w 1411"/>
                <a:gd name="T47" fmla="*/ 760 h 1194"/>
                <a:gd name="T48" fmla="*/ 1248 w 1411"/>
                <a:gd name="T49" fmla="*/ 217 h 1194"/>
                <a:gd name="T50" fmla="*/ 1248 w 1411"/>
                <a:gd name="T51" fmla="*/ 163 h 1194"/>
                <a:gd name="T52" fmla="*/ 1194 w 1411"/>
                <a:gd name="T53" fmla="*/ 163 h 1194"/>
                <a:gd name="T54" fmla="*/ 217 w 1411"/>
                <a:gd name="T55" fmla="*/ 163 h 1194"/>
                <a:gd name="T56" fmla="*/ 162 w 1411"/>
                <a:gd name="T57" fmla="*/ 163 h 1194"/>
                <a:gd name="T58" fmla="*/ 271 w 1411"/>
                <a:gd name="T59" fmla="*/ 272 h 1194"/>
                <a:gd name="T60" fmla="*/ 1139 w 1411"/>
                <a:gd name="T61" fmla="*/ 272 h 1194"/>
                <a:gd name="T62" fmla="*/ 1139 w 1411"/>
                <a:gd name="T63" fmla="*/ 716 h 1194"/>
                <a:gd name="T64" fmla="*/ 977 w 1411"/>
                <a:gd name="T65" fmla="*/ 652 h 1194"/>
                <a:gd name="T66" fmla="*/ 759 w 1411"/>
                <a:gd name="T67" fmla="*/ 760 h 1194"/>
                <a:gd name="T68" fmla="*/ 488 w 1411"/>
                <a:gd name="T69" fmla="*/ 380 h 1194"/>
                <a:gd name="T70" fmla="*/ 271 w 1411"/>
                <a:gd name="T71" fmla="*/ 633 h 1194"/>
                <a:gd name="T72" fmla="*/ 271 w 1411"/>
                <a:gd name="T73" fmla="*/ 272 h 1194"/>
                <a:gd name="T74" fmla="*/ 949 w 1411"/>
                <a:gd name="T75" fmla="*/ 380 h 1194"/>
                <a:gd name="T76" fmla="*/ 868 w 1411"/>
                <a:gd name="T77" fmla="*/ 462 h 1194"/>
                <a:gd name="T78" fmla="*/ 949 w 1411"/>
                <a:gd name="T79" fmla="*/ 543 h 1194"/>
                <a:gd name="T80" fmla="*/ 1031 w 1411"/>
                <a:gd name="T81" fmla="*/ 462 h 1194"/>
                <a:gd name="T82" fmla="*/ 949 w 1411"/>
                <a:gd name="T83" fmla="*/ 38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55"/>
                  </a:lnTo>
                  <a:lnTo>
                    <a:pt x="0" y="1140"/>
                  </a:lnTo>
                  <a:lnTo>
                    <a:pt x="0" y="1194"/>
                  </a:lnTo>
                  <a:lnTo>
                    <a:pt x="54" y="1194"/>
                  </a:lnTo>
                  <a:lnTo>
                    <a:pt x="1356" y="1194"/>
                  </a:lnTo>
                  <a:lnTo>
                    <a:pt x="1411" y="1194"/>
                  </a:lnTo>
                  <a:lnTo>
                    <a:pt x="1411" y="1140"/>
                  </a:lnTo>
                  <a:lnTo>
                    <a:pt x="1411" y="55"/>
                  </a:lnTo>
                  <a:lnTo>
                    <a:pt x="1411" y="0"/>
                  </a:lnTo>
                  <a:lnTo>
                    <a:pt x="1356" y="0"/>
                  </a:lnTo>
                  <a:lnTo>
                    <a:pt x="54" y="0"/>
                  </a:lnTo>
                  <a:lnTo>
                    <a:pt x="0" y="0"/>
                  </a:lnTo>
                  <a:close/>
                  <a:moveTo>
                    <a:pt x="108" y="109"/>
                  </a:moveTo>
                  <a:lnTo>
                    <a:pt x="1302" y="109"/>
                  </a:lnTo>
                  <a:lnTo>
                    <a:pt x="1302" y="1086"/>
                  </a:lnTo>
                  <a:lnTo>
                    <a:pt x="108" y="1086"/>
                  </a:lnTo>
                  <a:lnTo>
                    <a:pt x="108" y="109"/>
                  </a:lnTo>
                  <a:close/>
                  <a:moveTo>
                    <a:pt x="162" y="163"/>
                  </a:moveTo>
                  <a:lnTo>
                    <a:pt x="162" y="217"/>
                  </a:lnTo>
                  <a:lnTo>
                    <a:pt x="162" y="977"/>
                  </a:lnTo>
                  <a:lnTo>
                    <a:pt x="162" y="1032"/>
                  </a:lnTo>
                  <a:lnTo>
                    <a:pt x="1248" y="1032"/>
                  </a:lnTo>
                  <a:lnTo>
                    <a:pt x="1248" y="760"/>
                  </a:lnTo>
                  <a:lnTo>
                    <a:pt x="1248" y="217"/>
                  </a:lnTo>
                  <a:lnTo>
                    <a:pt x="1248" y="163"/>
                  </a:lnTo>
                  <a:lnTo>
                    <a:pt x="1194" y="163"/>
                  </a:lnTo>
                  <a:lnTo>
                    <a:pt x="217" y="163"/>
                  </a:lnTo>
                  <a:lnTo>
                    <a:pt x="162" y="163"/>
                  </a:lnTo>
                  <a:close/>
                  <a:moveTo>
                    <a:pt x="271" y="272"/>
                  </a:moveTo>
                  <a:lnTo>
                    <a:pt x="1139" y="272"/>
                  </a:lnTo>
                  <a:lnTo>
                    <a:pt x="1139" y="716"/>
                  </a:lnTo>
                  <a:lnTo>
                    <a:pt x="977" y="652"/>
                  </a:lnTo>
                  <a:lnTo>
                    <a:pt x="759" y="760"/>
                  </a:lnTo>
                  <a:lnTo>
                    <a:pt x="488" y="380"/>
                  </a:lnTo>
                  <a:lnTo>
                    <a:pt x="271" y="633"/>
                  </a:lnTo>
                  <a:lnTo>
                    <a:pt x="271" y="272"/>
                  </a:lnTo>
                  <a:close/>
                  <a:moveTo>
                    <a:pt x="949" y="380"/>
                  </a:moveTo>
                  <a:cubicBezTo>
                    <a:pt x="904" y="380"/>
                    <a:pt x="868" y="417"/>
                    <a:pt x="868" y="462"/>
                  </a:cubicBezTo>
                  <a:cubicBezTo>
                    <a:pt x="868" y="507"/>
                    <a:pt x="904" y="543"/>
                    <a:pt x="949" y="543"/>
                  </a:cubicBezTo>
                  <a:cubicBezTo>
                    <a:pt x="994" y="543"/>
                    <a:pt x="1031" y="507"/>
                    <a:pt x="1031" y="462"/>
                  </a:cubicBezTo>
                  <a:cubicBezTo>
                    <a:pt x="1031" y="417"/>
                    <a:pt x="994" y="380"/>
                    <a:pt x="949" y="38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Align Center"/>
            <p:cNvSpPr>
              <a:spLocks noChangeAspect="1" noEditPoints="1"/>
            </p:cNvSpPr>
            <p:nvPr/>
          </p:nvSpPr>
          <p:spPr bwMode="auto">
            <a:xfrm>
              <a:off x="6105339" y="3908982"/>
              <a:ext cx="189407" cy="161554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217 w 1411"/>
                <a:gd name="T11" fmla="*/ 271 h 1194"/>
                <a:gd name="T12" fmla="*/ 217 w 1411"/>
                <a:gd name="T13" fmla="*/ 379 h 1194"/>
                <a:gd name="T14" fmla="*/ 1194 w 1411"/>
                <a:gd name="T15" fmla="*/ 379 h 1194"/>
                <a:gd name="T16" fmla="*/ 1194 w 1411"/>
                <a:gd name="T17" fmla="*/ 271 h 1194"/>
                <a:gd name="T18" fmla="*/ 217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217 w 1411"/>
                <a:gd name="T31" fmla="*/ 814 h 1194"/>
                <a:gd name="T32" fmla="*/ 217 w 1411"/>
                <a:gd name="T33" fmla="*/ 922 h 1194"/>
                <a:gd name="T34" fmla="*/ 1194 w 1411"/>
                <a:gd name="T35" fmla="*/ 922 h 1194"/>
                <a:gd name="T36" fmla="*/ 1194 w 1411"/>
                <a:gd name="T37" fmla="*/ 814 h 1194"/>
                <a:gd name="T38" fmla="*/ 217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217" y="271"/>
                  </a:moveTo>
                  <a:lnTo>
                    <a:pt x="217" y="379"/>
                  </a:lnTo>
                  <a:lnTo>
                    <a:pt x="1194" y="379"/>
                  </a:lnTo>
                  <a:lnTo>
                    <a:pt x="1194" y="271"/>
                  </a:lnTo>
                  <a:lnTo>
                    <a:pt x="217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217" y="814"/>
                  </a:moveTo>
                  <a:lnTo>
                    <a:pt x="217" y="922"/>
                  </a:lnTo>
                  <a:lnTo>
                    <a:pt x="1194" y="922"/>
                  </a:lnTo>
                  <a:lnTo>
                    <a:pt x="1194" y="814"/>
                  </a:lnTo>
                  <a:lnTo>
                    <a:pt x="217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296115" y="2922106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296115" y="349471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5648221" y="1978171"/>
            <a:ext cx="3268195" cy="1300834"/>
            <a:chOff x="4793174" y="1940585"/>
            <a:chExt cx="2791545" cy="1300834"/>
          </a:xfrm>
        </p:grpSpPr>
        <p:grpSp>
          <p:nvGrpSpPr>
            <p:cNvPr id="129" name="Group 128"/>
            <p:cNvGrpSpPr/>
            <p:nvPr/>
          </p:nvGrpSpPr>
          <p:grpSpPr>
            <a:xfrm>
              <a:off x="4793174" y="1940585"/>
              <a:ext cx="2791545" cy="1300834"/>
              <a:chOff x="5274426" y="2229344"/>
              <a:chExt cx="2791545" cy="130083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274426" y="2256758"/>
                <a:ext cx="716909" cy="212366"/>
                <a:chOff x="5274426" y="2564769"/>
                <a:chExt cx="716909" cy="212366"/>
              </a:xfrm>
            </p:grpSpPr>
            <p:sp>
              <p:nvSpPr>
                <p:cNvPr id="75" name="Box" descr="&lt;SmartSettings&gt;&lt;SmartResize anchorLeft=&quot;Absolute&quot; anchorTop=&quot;None&quot; anchorRight=&quot;None&quot; anchorBottom=&quot;Non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274426" y="2614800"/>
                  <a:ext cx="131556" cy="1315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5296115" y="2564769"/>
                  <a:ext cx="695220" cy="212366"/>
                  <a:chOff x="5296115" y="2574394"/>
                  <a:chExt cx="695220" cy="212366"/>
                </a:xfrm>
              </p:grpSpPr>
              <p:sp>
                <p:nvSpPr>
                  <p:cNvPr id="76" name="Label" descr="&lt;SmartSettings&gt;&lt;SmartResize anchorLeft=&quot;Absolute&quot; anchorTop=&quot;Relative&quot; anchorRight=&quot;Absolute&quot; anchorBottom=&quot;Relative&quot; /&gt;&lt;/SmartSettings&gt;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5405982" y="2574394"/>
                    <a:ext cx="585353" cy="212366"/>
                  </a:xfrm>
                  <a:prstGeom prst="rect">
                    <a:avLst/>
                  </a:prstGeom>
                  <a:noFill/>
                </p:spPr>
                <p:txBody>
                  <a:bodyPr wrap="none" lIns="73152" tIns="36576" rIns="73152" bIns="36576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Quantity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Check" descr="&lt;SmartSettings&gt;&lt;SmartResize anchorLeft=&quot;Absolute&quot; anchorTop=&quot;None&quot; anchorRight=&quot;None&quot; anchorBottom=&quot;None&quot; /&gt;&lt;/SmartSettings&gt;"/>
                  <p:cNvSpPr>
                    <a:spLocks noEditPoint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5296115" y="2635800"/>
                    <a:ext cx="88178" cy="89556"/>
                  </a:xfrm>
                  <a:custGeom>
                    <a:avLst/>
                    <a:gdLst>
                      <a:gd name="T0" fmla="*/ 275 w 275"/>
                      <a:gd name="T1" fmla="*/ 0 h 275"/>
                      <a:gd name="T2" fmla="*/ 0 w 275"/>
                      <a:gd name="T3" fmla="*/ 275 h 275"/>
                      <a:gd name="T4" fmla="*/ 0 w 275"/>
                      <a:gd name="T5" fmla="*/ 0 h 275"/>
                      <a:gd name="T6" fmla="*/ 275 w 275"/>
                      <a:gd name="T7" fmla="*/ 275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5" h="275">
                        <a:moveTo>
                          <a:pt x="275" y="0"/>
                        </a:moveTo>
                        <a:lnTo>
                          <a:pt x="0" y="275"/>
                        </a:lnTo>
                        <a:moveTo>
                          <a:pt x="0" y="0"/>
                        </a:moveTo>
                        <a:lnTo>
                          <a:pt x="275" y="275"/>
                        </a:ln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5274426" y="2639325"/>
                <a:ext cx="1159336" cy="212366"/>
                <a:chOff x="5274426" y="2860702"/>
                <a:chExt cx="1159336" cy="212366"/>
              </a:xfrm>
            </p:grpSpPr>
            <p:sp>
              <p:nvSpPr>
                <p:cNvPr id="78" name="Box" descr="&lt;SmartSettings&gt;&lt;SmartResize anchorLeft=&quot;Absolute&quot; anchorTop=&quot;None&quot; anchorRight=&quot;Non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274426" y="2901107"/>
                  <a:ext cx="131556" cy="1315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Label" descr="&lt;SmartSettings&gt;&lt;SmartResize anchorLeft=&quot;Absolute&quot; anchorTop=&quot;Relative&quot; anchorRight=&quot;Absolute&quot; anchorBottom=&quot;Relative&quot; /&gt;&lt;/SmartSettings&gt;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5405981" y="2860702"/>
                  <a:ext cx="1027781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Shipping method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5274426" y="2992997"/>
                <a:ext cx="1051936" cy="212366"/>
                <a:chOff x="5274426" y="2954497"/>
                <a:chExt cx="1051936" cy="212366"/>
              </a:xfrm>
            </p:grpSpPr>
            <p:sp>
              <p:nvSpPr>
                <p:cNvPr id="81" name="Box" descr="&lt;SmartSettings&gt;&lt;SmartResize anchorLeft=&quot;Absolute&quot; anchorTop=&quot;None&quot; anchorRight=&quot;None&quot; anchorBottom=&quot;Non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274426" y="2994907"/>
                  <a:ext cx="131556" cy="1315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5296115" y="2954497"/>
                  <a:ext cx="1030247" cy="212366"/>
                  <a:chOff x="5296115" y="3147007"/>
                  <a:chExt cx="1030247" cy="212366"/>
                </a:xfrm>
              </p:grpSpPr>
              <p:sp>
                <p:nvSpPr>
                  <p:cNvPr id="82" name="Label" descr="&lt;SmartSettings&gt;&lt;SmartResize anchorLeft=&quot;Absolute&quot; anchorTop=&quot;Relative&quot; anchorRight=&quot;Absolute&quot; anchorBottom=&quot;Relative&quot; /&gt;&lt;/SmartSettings&gt;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5405982" y="3147007"/>
                    <a:ext cx="920380" cy="212366"/>
                  </a:xfrm>
                  <a:prstGeom prst="rect">
                    <a:avLst/>
                  </a:prstGeom>
                  <a:noFill/>
                </p:spPr>
                <p:txBody>
                  <a:bodyPr wrap="none" lIns="73152" tIns="36576" rIns="73152" bIns="36576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Delivery </a:t>
                    </a:r>
                    <a:r>
                      <a:rPr lang="en-US" altLang="zh-CN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before</a:t>
                    </a:r>
                    <a:endPara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3" name="Check" descr="&lt;SmartSettings&gt;&lt;SmartResize anchorLeft=&quot;Absolute&quot; anchorTop=&quot;None&quot; anchorRight=&quot;None&quot; anchorBottom=&quot;None&quot; /&gt;&lt;/SmartSettings&gt;"/>
                  <p:cNvSpPr>
                    <a:spLocks noEditPoints="1"/>
                  </p:cNvSpPr>
                  <p:nvPr>
                    <p:custDataLst>
                      <p:tags r:id="rId19"/>
                    </p:custDataLst>
                  </p:nvPr>
                </p:nvSpPr>
                <p:spPr bwMode="auto">
                  <a:xfrm>
                    <a:off x="5296115" y="3208412"/>
                    <a:ext cx="88178" cy="89556"/>
                  </a:xfrm>
                  <a:custGeom>
                    <a:avLst/>
                    <a:gdLst>
                      <a:gd name="T0" fmla="*/ 275 w 275"/>
                      <a:gd name="T1" fmla="*/ 0 h 275"/>
                      <a:gd name="T2" fmla="*/ 0 w 275"/>
                      <a:gd name="T3" fmla="*/ 275 h 275"/>
                      <a:gd name="T4" fmla="*/ 0 w 275"/>
                      <a:gd name="T5" fmla="*/ 0 h 275"/>
                      <a:gd name="T6" fmla="*/ 275 w 275"/>
                      <a:gd name="T7" fmla="*/ 275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5" h="275">
                        <a:moveTo>
                          <a:pt x="275" y="0"/>
                        </a:moveTo>
                        <a:lnTo>
                          <a:pt x="0" y="275"/>
                        </a:lnTo>
                        <a:moveTo>
                          <a:pt x="0" y="0"/>
                        </a:moveTo>
                        <a:lnTo>
                          <a:pt x="275" y="275"/>
                        </a:ln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5274426" y="3317812"/>
                <a:ext cx="1279562" cy="212366"/>
                <a:chOff x="5274426" y="3433313"/>
                <a:chExt cx="1279562" cy="212366"/>
              </a:xfrm>
            </p:grpSpPr>
            <p:sp>
              <p:nvSpPr>
                <p:cNvPr id="84" name="Box" descr="&lt;SmartSettings&gt;&lt;SmartResize anchorLeft=&quot;Absolute&quot; anchorTop=&quot;None&quot; anchorRight=&quot;None&quot; anchorBottom=&quot;Non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274426" y="3473718"/>
                  <a:ext cx="131556" cy="1315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Label" descr="&lt;SmartSettings&gt;&lt;SmartResize anchorLeft=&quot;Absolute&quot; anchorTop=&quot;Relative&quot; anchorRight=&quot;Absolute&quot; anchorBottom=&quot;Relative&quot; /&gt;&lt;/SmartSettings&gt;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5405981" y="3433313"/>
                  <a:ext cx="1148007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requirements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6788595" y="2229344"/>
                <a:ext cx="1277376" cy="252768"/>
                <a:chOff x="6788595" y="2546979"/>
                <a:chExt cx="1277376" cy="252768"/>
              </a:xfrm>
            </p:grpSpPr>
            <p:sp>
              <p:nvSpPr>
                <p:cNvPr id="92" name="Button"/>
                <p:cNvSpPr>
                  <a:spLocks/>
                </p:cNvSpPr>
                <p:nvPr/>
              </p:nvSpPr>
              <p:spPr bwMode="auto">
                <a:xfrm>
                  <a:off x="7649882" y="2546979"/>
                  <a:ext cx="416089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km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954782" y="2658933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Button"/>
                <p:cNvSpPr>
                  <a:spLocks/>
                </p:cNvSpPr>
                <p:nvPr/>
              </p:nvSpPr>
              <p:spPr bwMode="auto">
                <a:xfrm>
                  <a:off x="6788595" y="2555144"/>
                  <a:ext cx="774662" cy="24460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20000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433408" y="2657330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6788595" y="2612027"/>
                <a:ext cx="1277375" cy="251464"/>
                <a:chOff x="6788595" y="2891160"/>
                <a:chExt cx="1277375" cy="251464"/>
              </a:xfrm>
            </p:grpSpPr>
            <p:sp>
              <p:nvSpPr>
                <p:cNvPr id="99" name="Button"/>
                <p:cNvSpPr>
                  <a:spLocks/>
                </p:cNvSpPr>
                <p:nvPr/>
              </p:nvSpPr>
              <p:spPr bwMode="auto">
                <a:xfrm>
                  <a:off x="7649881" y="2891160"/>
                  <a:ext cx="416089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CIF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7954782" y="3003114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Button"/>
                <p:cNvSpPr>
                  <a:spLocks/>
                </p:cNvSpPr>
                <p:nvPr/>
              </p:nvSpPr>
              <p:spPr bwMode="auto">
                <a:xfrm>
                  <a:off x="6788595" y="2900629"/>
                  <a:ext cx="774662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</a:t>
                  </a:r>
                  <a:r>
                    <a:rPr lang="en-US" altLang="zh-CN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ouston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433408" y="3001511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6794719" y="2998684"/>
                <a:ext cx="1271251" cy="251464"/>
                <a:chOff x="6788594" y="2546979"/>
                <a:chExt cx="1271251" cy="251464"/>
              </a:xfrm>
            </p:grpSpPr>
            <p:sp>
              <p:nvSpPr>
                <p:cNvPr id="112" name="Button"/>
                <p:cNvSpPr>
                  <a:spLocks/>
                </p:cNvSpPr>
                <p:nvPr/>
              </p:nvSpPr>
              <p:spPr bwMode="auto">
                <a:xfrm>
                  <a:off x="7649882" y="2546979"/>
                  <a:ext cx="409963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27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954782" y="2658933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Button"/>
                <p:cNvSpPr>
                  <a:spLocks/>
                </p:cNvSpPr>
                <p:nvPr/>
              </p:nvSpPr>
              <p:spPr bwMode="auto">
                <a:xfrm>
                  <a:off x="6788594" y="2556448"/>
                  <a:ext cx="768537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  <a:r>
                    <a:rPr lang="en-US" altLang="zh-CN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arch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433408" y="2657330"/>
                  <a:ext cx="86400" cy="41275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122" name="Straight Connector 121"/>
            <p:cNvCxnSpPr/>
            <p:nvPr/>
          </p:nvCxnSpPr>
          <p:spPr>
            <a:xfrm>
              <a:off x="6307343" y="3217971"/>
              <a:ext cx="12773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572" y="3814017"/>
            <a:ext cx="338827" cy="338827"/>
          </a:xfrm>
          <a:prstGeom prst="rect">
            <a:avLst/>
          </a:prstGeom>
        </p:spPr>
      </p:pic>
      <p:grpSp>
        <p:nvGrpSpPr>
          <p:cNvPr id="130" name="Group 129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871733" y="3491263"/>
            <a:ext cx="4712985" cy="960048"/>
            <a:chOff x="595685" y="1184134"/>
            <a:chExt cx="1871722" cy="1789662"/>
          </a:xfrm>
        </p:grpSpPr>
        <p:sp>
          <p:nvSpPr>
            <p:cNvPr id="13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405705"/>
              <a:ext cx="1871722" cy="15680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16663" y="1184134"/>
              <a:ext cx="387116" cy="292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contact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871733" y="3764812"/>
            <a:ext cx="343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Last name:                             First name:</a:t>
            </a: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Email address:</a:t>
            </a: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Phone number: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650672" y="3967137"/>
            <a:ext cx="914292" cy="8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384920" y="3958948"/>
            <a:ext cx="922422" cy="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976144" y="4158259"/>
            <a:ext cx="922422" cy="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976144" y="4333756"/>
            <a:ext cx="922422" cy="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8522998" y="1587876"/>
            <a:ext cx="1427782" cy="956348"/>
            <a:chOff x="773534" y="1670507"/>
            <a:chExt cx="1427782" cy="956348"/>
          </a:xfrm>
        </p:grpSpPr>
        <p:grpSp>
          <p:nvGrpSpPr>
            <p:cNvPr id="145" name="Icons"/>
            <p:cNvGrpSpPr/>
            <p:nvPr/>
          </p:nvGrpSpPr>
          <p:grpSpPr>
            <a:xfrm>
              <a:off x="773534" y="1670507"/>
              <a:ext cx="457200" cy="395287"/>
              <a:chOff x="773534" y="1670507"/>
              <a:chExt cx="457200" cy="395287"/>
            </a:xfrm>
          </p:grpSpPr>
          <p:sp>
            <p:nvSpPr>
              <p:cNvPr id="15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Button 3" descr="&lt;Tags&gt;&lt;SMARTRESIZEANCHORS&gt;None,Absolute,None,Absolute&lt;/SMARTRESIZEANCHORS&gt;&lt;/Tags&gt;" hidden="1"/>
            <p:cNvSpPr>
              <a:spLocks/>
            </p:cNvSpPr>
            <p:nvPr/>
          </p:nvSpPr>
          <p:spPr bwMode="auto">
            <a:xfrm>
              <a:off x="153828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Abort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973681" y="3764812"/>
            <a:ext cx="151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 to Cecilia </a:t>
            </a:r>
          </a:p>
          <a:p>
            <a:r>
              <a:rPr lang="en-US" altLang="zh-CN" sz="1200" dirty="0" smtClean="0"/>
              <a:t>for a quotation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3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345" y="62496"/>
            <a:ext cx="84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2060"/>
                </a:solidFill>
              </a:rPr>
              <a:t>Section5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36456" y="-13229"/>
            <a:ext cx="9477215" cy="6858007"/>
            <a:chOff x="1440581" y="422136"/>
            <a:chExt cx="9477215" cy="6061170"/>
          </a:xfrm>
        </p:grpSpPr>
        <p:grpSp>
          <p:nvGrpSpPr>
            <p:cNvPr id="6" name="Browser" descr="&lt;SmartSettings&gt;&lt;SmartResize enabled=&quot;True&quot; minWidth=&quot;140&quot; minHeight=&quot;50&quot; /&gt;&lt;/SmartSettings&gt;"/>
            <p:cNvGrpSpPr/>
            <p:nvPr>
              <p:custDataLst>
                <p:tags r:id="rId25"/>
              </p:custDataLst>
            </p:nvPr>
          </p:nvGrpSpPr>
          <p:grpSpPr>
            <a:xfrm>
              <a:off x="1440581" y="422136"/>
              <a:ext cx="9477215" cy="6061170"/>
              <a:chOff x="563276" y="1261242"/>
              <a:chExt cx="6700868" cy="4352547"/>
            </a:xfrm>
          </p:grpSpPr>
          <p:sp>
            <p:nvSpPr>
              <p:cNvPr id="12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9"/>
                </p:custDataLst>
              </p:nvPr>
            </p:nvSpPr>
            <p:spPr>
              <a:xfrm>
                <a:off x="563276" y="1645419"/>
                <a:ext cx="6668462" cy="396837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5683" y="1261242"/>
                <a:ext cx="6668461" cy="38567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095950" y="1482103"/>
                <a:ext cx="105510" cy="80940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115040" y="1312405"/>
                <a:ext cx="69591" cy="6840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34089" y="1437210"/>
                <a:ext cx="5799175" cy="1707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www.tgg.us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87913" y="1474693"/>
                <a:ext cx="66224" cy="9576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Navigation Buttons"/>
              <p:cNvGrpSpPr/>
              <p:nvPr/>
            </p:nvGrpSpPr>
            <p:grpSpPr>
              <a:xfrm>
                <a:off x="684710" y="1460444"/>
                <a:ext cx="453467" cy="124258"/>
                <a:chOff x="684710" y="1460444"/>
                <a:chExt cx="453467" cy="124258"/>
              </a:xfrm>
            </p:grpSpPr>
            <p:sp>
              <p:nvSpPr>
                <p:cNvPr id="19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684710" y="1479252"/>
                  <a:ext cx="107754" cy="8663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855321" y="1479253"/>
                  <a:ext cx="107753" cy="8663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025933" y="1460444"/>
                  <a:ext cx="112244" cy="1242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04" y="1059534"/>
              <a:ext cx="1038839" cy="251399"/>
            </a:xfrm>
            <a:prstGeom prst="rect">
              <a:avLst/>
            </a:prstGeom>
          </p:spPr>
        </p:pic>
        <p:grpSp>
          <p:nvGrpSpPr>
            <p:cNvPr id="8" name="Group 7" descr="&lt;SmartSettings&gt;&lt;SmartResize enabled=&quot;True&quot; minWidth=&quot;60&quot; minHeight=&quot;22&quot; /&gt;&lt;/SmartSettings&gt;"/>
            <p:cNvGrpSpPr/>
            <p:nvPr>
              <p:custDataLst>
                <p:tags r:id="rId26"/>
              </p:custDataLst>
            </p:nvPr>
          </p:nvGrpSpPr>
          <p:grpSpPr>
            <a:xfrm>
              <a:off x="9442383" y="1017051"/>
              <a:ext cx="1341020" cy="293882"/>
              <a:chOff x="595688" y="1184134"/>
              <a:chExt cx="1828800" cy="2231391"/>
            </a:xfrm>
          </p:grpSpPr>
          <p:sp>
            <p:nvSpPr>
              <p:cNvPr id="1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8" y="1769608"/>
                <a:ext cx="1828800" cy="16459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67725" y="1184134"/>
                <a:ext cx="1545732" cy="11918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 Network Icons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Find User"/>
            <p:cNvSpPr>
              <a:spLocks noChangeAspect="1" noEditPoints="1"/>
            </p:cNvSpPr>
            <p:nvPr/>
          </p:nvSpPr>
          <p:spPr bwMode="auto">
            <a:xfrm>
              <a:off x="9076665" y="1150595"/>
              <a:ext cx="160338" cy="160338"/>
            </a:xfrm>
            <a:custGeom>
              <a:avLst/>
              <a:gdLst>
                <a:gd name="T0" fmla="*/ 159 w 662"/>
                <a:gd name="T1" fmla="*/ 45 h 658"/>
                <a:gd name="T2" fmla="*/ 136 w 662"/>
                <a:gd name="T3" fmla="*/ 231 h 658"/>
                <a:gd name="T4" fmla="*/ 190 w 662"/>
                <a:gd name="T5" fmla="*/ 339 h 658"/>
                <a:gd name="T6" fmla="*/ 189 w 662"/>
                <a:gd name="T7" fmla="*/ 385 h 658"/>
                <a:gd name="T8" fmla="*/ 1 w 662"/>
                <a:gd name="T9" fmla="*/ 554 h 658"/>
                <a:gd name="T10" fmla="*/ 350 w 662"/>
                <a:gd name="T11" fmla="*/ 568 h 658"/>
                <a:gd name="T12" fmla="*/ 29 w 662"/>
                <a:gd name="T13" fmla="*/ 541 h 658"/>
                <a:gd name="T14" fmla="*/ 215 w 662"/>
                <a:gd name="T15" fmla="*/ 393 h 658"/>
                <a:gd name="T16" fmla="*/ 217 w 662"/>
                <a:gd name="T17" fmla="*/ 345 h 658"/>
                <a:gd name="T18" fmla="*/ 217 w 662"/>
                <a:gd name="T19" fmla="*/ 324 h 658"/>
                <a:gd name="T20" fmla="*/ 186 w 662"/>
                <a:gd name="T21" fmla="*/ 266 h 658"/>
                <a:gd name="T22" fmla="*/ 174 w 662"/>
                <a:gd name="T23" fmla="*/ 254 h 658"/>
                <a:gd name="T24" fmla="*/ 167 w 662"/>
                <a:gd name="T25" fmla="*/ 214 h 658"/>
                <a:gd name="T26" fmla="*/ 172 w 662"/>
                <a:gd name="T27" fmla="*/ 199 h 658"/>
                <a:gd name="T28" fmla="*/ 266 w 662"/>
                <a:gd name="T29" fmla="*/ 27 h 658"/>
                <a:gd name="T30" fmla="*/ 319 w 662"/>
                <a:gd name="T31" fmla="*/ 49 h 658"/>
                <a:gd name="T32" fmla="*/ 364 w 662"/>
                <a:gd name="T33" fmla="*/ 73 h 658"/>
                <a:gd name="T34" fmla="*/ 359 w 662"/>
                <a:gd name="T35" fmla="*/ 208 h 658"/>
                <a:gd name="T36" fmla="*/ 372 w 662"/>
                <a:gd name="T37" fmla="*/ 228 h 658"/>
                <a:gd name="T38" fmla="*/ 350 w 662"/>
                <a:gd name="T39" fmla="*/ 255 h 658"/>
                <a:gd name="T40" fmla="*/ 326 w 662"/>
                <a:gd name="T41" fmla="*/ 321 h 658"/>
                <a:gd name="T42" fmla="*/ 318 w 662"/>
                <a:gd name="T43" fmla="*/ 345 h 658"/>
                <a:gd name="T44" fmla="*/ 321 w 662"/>
                <a:gd name="T45" fmla="*/ 393 h 658"/>
                <a:gd name="T46" fmla="*/ 350 w 662"/>
                <a:gd name="T47" fmla="*/ 392 h 658"/>
                <a:gd name="T48" fmla="*/ 345 w 662"/>
                <a:gd name="T49" fmla="*/ 345 h 658"/>
                <a:gd name="T50" fmla="*/ 374 w 662"/>
                <a:gd name="T51" fmla="*/ 277 h 658"/>
                <a:gd name="T52" fmla="*/ 390 w 662"/>
                <a:gd name="T53" fmla="*/ 198 h 658"/>
                <a:gd name="T54" fmla="*/ 335 w 662"/>
                <a:gd name="T55" fmla="*/ 25 h 658"/>
                <a:gd name="T56" fmla="*/ 480 w 662"/>
                <a:gd name="T57" fmla="*/ 341 h 658"/>
                <a:gd name="T58" fmla="*/ 480 w 662"/>
                <a:gd name="T59" fmla="*/ 608 h 658"/>
                <a:gd name="T60" fmla="*/ 644 w 662"/>
                <a:gd name="T61" fmla="*/ 658 h 658"/>
                <a:gd name="T62" fmla="*/ 583 w 662"/>
                <a:gd name="T63" fmla="*/ 559 h 658"/>
                <a:gd name="T64" fmla="*/ 480 w 662"/>
                <a:gd name="T65" fmla="*/ 341 h 658"/>
                <a:gd name="T66" fmla="*/ 586 w 662"/>
                <a:gd name="T67" fmla="*/ 475 h 658"/>
                <a:gd name="T68" fmla="*/ 373 w 662"/>
                <a:gd name="T69" fmla="*/ 475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58">
                  <a:moveTo>
                    <a:pt x="266" y="0"/>
                  </a:moveTo>
                  <a:cubicBezTo>
                    <a:pt x="217" y="1"/>
                    <a:pt x="181" y="16"/>
                    <a:pt x="159" y="45"/>
                  </a:cubicBezTo>
                  <a:cubicBezTo>
                    <a:pt x="133" y="79"/>
                    <a:pt x="128" y="130"/>
                    <a:pt x="145" y="198"/>
                  </a:cubicBezTo>
                  <a:cubicBezTo>
                    <a:pt x="139" y="205"/>
                    <a:pt x="134" y="216"/>
                    <a:pt x="136" y="231"/>
                  </a:cubicBezTo>
                  <a:cubicBezTo>
                    <a:pt x="140" y="261"/>
                    <a:pt x="151" y="272"/>
                    <a:pt x="161" y="277"/>
                  </a:cubicBezTo>
                  <a:cubicBezTo>
                    <a:pt x="165" y="300"/>
                    <a:pt x="178" y="326"/>
                    <a:pt x="190" y="339"/>
                  </a:cubicBezTo>
                  <a:lnTo>
                    <a:pt x="190" y="345"/>
                  </a:lnTo>
                  <a:cubicBezTo>
                    <a:pt x="190" y="358"/>
                    <a:pt x="190" y="370"/>
                    <a:pt x="189" y="385"/>
                  </a:cubicBezTo>
                  <a:cubicBezTo>
                    <a:pt x="181" y="404"/>
                    <a:pt x="154" y="415"/>
                    <a:pt x="122" y="427"/>
                  </a:cubicBezTo>
                  <a:cubicBezTo>
                    <a:pt x="70" y="448"/>
                    <a:pt x="5" y="473"/>
                    <a:pt x="1" y="554"/>
                  </a:cubicBezTo>
                  <a:lnTo>
                    <a:pt x="0" y="568"/>
                  </a:lnTo>
                  <a:lnTo>
                    <a:pt x="350" y="568"/>
                  </a:lnTo>
                  <a:cubicBezTo>
                    <a:pt x="336" y="555"/>
                    <a:pt x="331" y="541"/>
                    <a:pt x="331" y="541"/>
                  </a:cubicBezTo>
                  <a:lnTo>
                    <a:pt x="29" y="541"/>
                  </a:lnTo>
                  <a:cubicBezTo>
                    <a:pt x="39" y="489"/>
                    <a:pt x="86" y="470"/>
                    <a:pt x="132" y="452"/>
                  </a:cubicBezTo>
                  <a:cubicBezTo>
                    <a:pt x="169" y="438"/>
                    <a:pt x="203" y="424"/>
                    <a:pt x="215" y="393"/>
                  </a:cubicBezTo>
                  <a:lnTo>
                    <a:pt x="215" y="390"/>
                  </a:lnTo>
                  <a:cubicBezTo>
                    <a:pt x="217" y="372"/>
                    <a:pt x="217" y="359"/>
                    <a:pt x="217" y="345"/>
                  </a:cubicBezTo>
                  <a:lnTo>
                    <a:pt x="217" y="332"/>
                  </a:lnTo>
                  <a:lnTo>
                    <a:pt x="217" y="324"/>
                  </a:lnTo>
                  <a:lnTo>
                    <a:pt x="210" y="321"/>
                  </a:lnTo>
                  <a:cubicBezTo>
                    <a:pt x="204" y="317"/>
                    <a:pt x="188" y="290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2" y="254"/>
                    <a:pt x="165" y="249"/>
                    <a:pt x="163" y="228"/>
                  </a:cubicBezTo>
                  <a:cubicBezTo>
                    <a:pt x="161" y="217"/>
                    <a:pt x="166" y="214"/>
                    <a:pt x="167" y="214"/>
                  </a:cubicBezTo>
                  <a:lnTo>
                    <a:pt x="175" y="208"/>
                  </a:lnTo>
                  <a:lnTo>
                    <a:pt x="172" y="199"/>
                  </a:lnTo>
                  <a:cubicBezTo>
                    <a:pt x="156" y="136"/>
                    <a:pt x="159" y="89"/>
                    <a:pt x="180" y="61"/>
                  </a:cubicBezTo>
                  <a:cubicBezTo>
                    <a:pt x="197" y="39"/>
                    <a:pt x="226" y="27"/>
                    <a:pt x="266" y="27"/>
                  </a:cubicBezTo>
                  <a:cubicBezTo>
                    <a:pt x="291" y="27"/>
                    <a:pt x="310" y="33"/>
                    <a:pt x="315" y="43"/>
                  </a:cubicBezTo>
                  <a:lnTo>
                    <a:pt x="319" y="49"/>
                  </a:lnTo>
                  <a:lnTo>
                    <a:pt x="325" y="50"/>
                  </a:lnTo>
                  <a:cubicBezTo>
                    <a:pt x="343" y="52"/>
                    <a:pt x="356" y="60"/>
                    <a:pt x="364" y="73"/>
                  </a:cubicBezTo>
                  <a:cubicBezTo>
                    <a:pt x="384" y="106"/>
                    <a:pt x="373" y="167"/>
                    <a:pt x="362" y="198"/>
                  </a:cubicBezTo>
                  <a:lnTo>
                    <a:pt x="359" y="208"/>
                  </a:lnTo>
                  <a:lnTo>
                    <a:pt x="368" y="213"/>
                  </a:lnTo>
                  <a:cubicBezTo>
                    <a:pt x="368" y="213"/>
                    <a:pt x="373" y="217"/>
                    <a:pt x="372" y="228"/>
                  </a:cubicBezTo>
                  <a:cubicBezTo>
                    <a:pt x="369" y="249"/>
                    <a:pt x="363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6" y="290"/>
                    <a:pt x="331" y="317"/>
                    <a:pt x="326" y="321"/>
                  </a:cubicBezTo>
                  <a:lnTo>
                    <a:pt x="318" y="324"/>
                  </a:lnTo>
                  <a:lnTo>
                    <a:pt x="318" y="345"/>
                  </a:lnTo>
                  <a:cubicBezTo>
                    <a:pt x="318" y="359"/>
                    <a:pt x="318" y="372"/>
                    <a:pt x="320" y="390"/>
                  </a:cubicBezTo>
                  <a:lnTo>
                    <a:pt x="321" y="393"/>
                  </a:lnTo>
                  <a:cubicBezTo>
                    <a:pt x="324" y="402"/>
                    <a:pt x="329" y="409"/>
                    <a:pt x="335" y="415"/>
                  </a:cubicBezTo>
                  <a:cubicBezTo>
                    <a:pt x="339" y="409"/>
                    <a:pt x="346" y="396"/>
                    <a:pt x="350" y="392"/>
                  </a:cubicBezTo>
                  <a:cubicBezTo>
                    <a:pt x="349" y="390"/>
                    <a:pt x="347" y="388"/>
                    <a:pt x="346" y="385"/>
                  </a:cubicBezTo>
                  <a:cubicBezTo>
                    <a:pt x="345" y="370"/>
                    <a:pt x="345" y="359"/>
                    <a:pt x="345" y="345"/>
                  </a:cubicBezTo>
                  <a:lnTo>
                    <a:pt x="345" y="339"/>
                  </a:lnTo>
                  <a:cubicBezTo>
                    <a:pt x="357" y="326"/>
                    <a:pt x="369" y="300"/>
                    <a:pt x="374" y="277"/>
                  </a:cubicBezTo>
                  <a:cubicBezTo>
                    <a:pt x="383" y="272"/>
                    <a:pt x="395" y="260"/>
                    <a:pt x="398" y="231"/>
                  </a:cubicBezTo>
                  <a:cubicBezTo>
                    <a:pt x="400" y="217"/>
                    <a:pt x="396" y="205"/>
                    <a:pt x="390" y="198"/>
                  </a:cubicBezTo>
                  <a:cubicBezTo>
                    <a:pt x="398" y="172"/>
                    <a:pt x="414" y="103"/>
                    <a:pt x="387" y="59"/>
                  </a:cubicBezTo>
                  <a:cubicBezTo>
                    <a:pt x="375" y="41"/>
                    <a:pt x="358" y="29"/>
                    <a:pt x="335" y="25"/>
                  </a:cubicBezTo>
                  <a:cubicBezTo>
                    <a:pt x="322" y="9"/>
                    <a:pt x="298" y="0"/>
                    <a:pt x="266" y="0"/>
                  </a:cubicBezTo>
                  <a:close/>
                  <a:moveTo>
                    <a:pt x="480" y="341"/>
                  </a:moveTo>
                  <a:cubicBezTo>
                    <a:pt x="406" y="341"/>
                    <a:pt x="346" y="401"/>
                    <a:pt x="346" y="475"/>
                  </a:cubicBezTo>
                  <a:cubicBezTo>
                    <a:pt x="346" y="548"/>
                    <a:pt x="406" y="608"/>
                    <a:pt x="480" y="608"/>
                  </a:cubicBezTo>
                  <a:cubicBezTo>
                    <a:pt x="512" y="608"/>
                    <a:pt x="541" y="597"/>
                    <a:pt x="564" y="578"/>
                  </a:cubicBezTo>
                  <a:lnTo>
                    <a:pt x="644" y="658"/>
                  </a:lnTo>
                  <a:lnTo>
                    <a:pt x="662" y="639"/>
                  </a:lnTo>
                  <a:lnTo>
                    <a:pt x="583" y="559"/>
                  </a:lnTo>
                  <a:cubicBezTo>
                    <a:pt x="602" y="536"/>
                    <a:pt x="613" y="507"/>
                    <a:pt x="613" y="475"/>
                  </a:cubicBezTo>
                  <a:cubicBezTo>
                    <a:pt x="613" y="401"/>
                    <a:pt x="553" y="341"/>
                    <a:pt x="480" y="341"/>
                  </a:cubicBezTo>
                  <a:close/>
                  <a:moveTo>
                    <a:pt x="480" y="368"/>
                  </a:moveTo>
                  <a:cubicBezTo>
                    <a:pt x="539" y="368"/>
                    <a:pt x="586" y="416"/>
                    <a:pt x="586" y="475"/>
                  </a:cubicBezTo>
                  <a:cubicBezTo>
                    <a:pt x="586" y="534"/>
                    <a:pt x="539" y="581"/>
                    <a:pt x="480" y="581"/>
                  </a:cubicBezTo>
                  <a:cubicBezTo>
                    <a:pt x="421" y="581"/>
                    <a:pt x="373" y="534"/>
                    <a:pt x="373" y="475"/>
                  </a:cubicBezTo>
                  <a:cubicBezTo>
                    <a:pt x="373" y="416"/>
                    <a:pt x="421" y="368"/>
                    <a:pt x="480" y="368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34166" y="4679613"/>
            <a:ext cx="9435505" cy="2178755"/>
            <a:chOff x="1482291" y="4313857"/>
            <a:chExt cx="9423129" cy="2178755"/>
          </a:xfrm>
        </p:grpSpPr>
        <p:grpSp>
          <p:nvGrpSpPr>
            <p:cNvPr id="23" name="Group 22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1482291" y="4313857"/>
              <a:ext cx="9423129" cy="1773499"/>
              <a:chOff x="595686" y="1184134"/>
              <a:chExt cx="1828800" cy="1720735"/>
            </a:xfrm>
          </p:grpSpPr>
          <p:sp>
            <p:nvSpPr>
              <p:cNvPr id="42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6" y="1258948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05937" y="1184134"/>
                <a:ext cx="246108" cy="1522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Small website shortcuts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1482292" y="6007411"/>
              <a:ext cx="9423128" cy="485201"/>
              <a:chOff x="595686" y="1184134"/>
              <a:chExt cx="1828800" cy="1956914"/>
            </a:xfrm>
          </p:grpSpPr>
          <p:sp>
            <p:nvSpPr>
              <p:cNvPr id="4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495130"/>
                <a:ext cx="1828800" cy="1645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05938" y="1184134"/>
                <a:ext cx="78423" cy="63307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Footer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1926811" y="4601981"/>
              <a:ext cx="1041812" cy="1265187"/>
              <a:chOff x="595686" y="1261242"/>
              <a:chExt cx="1828800" cy="2346981"/>
            </a:xfrm>
          </p:grpSpPr>
          <p:sp>
            <p:nvSpPr>
              <p:cNvPr id="38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About us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3243866" y="4610006"/>
              <a:ext cx="1041812" cy="1265187"/>
              <a:chOff x="595686" y="1261242"/>
              <a:chExt cx="1828800" cy="2346981"/>
            </a:xfrm>
          </p:grpSpPr>
          <p:sp>
            <p:nvSpPr>
              <p:cNvPr id="36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News &amp; Media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4560921" y="4610006"/>
              <a:ext cx="1041812" cy="1265187"/>
              <a:chOff x="595686" y="1261242"/>
              <a:chExt cx="1828800" cy="2346981"/>
            </a:xfrm>
          </p:grpSpPr>
          <p:sp>
            <p:nvSpPr>
              <p:cNvPr id="34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Products &amp; Services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5877976" y="4618906"/>
              <a:ext cx="1041812" cy="1265187"/>
              <a:chOff x="595686" y="1261242"/>
              <a:chExt cx="1828800" cy="2346981"/>
            </a:xfrm>
          </p:grpSpPr>
          <p:sp>
            <p:nvSpPr>
              <p:cNvPr id="3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1828800" cy="44102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Quotation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Panel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702272"/>
                <a:ext cx="1828800" cy="19059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Group 28" descr="&lt;SmartSettings&gt;&lt;SmartResize enabled=&quot;True&quot; minWidth=&quot;60&quot; minHeight=&quot;22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8771823" y="4523498"/>
              <a:ext cx="1729339" cy="1374694"/>
              <a:chOff x="4185909" y="3140146"/>
              <a:chExt cx="1729339" cy="1374694"/>
            </a:xfrm>
          </p:grpSpPr>
          <p:sp>
            <p:nvSpPr>
              <p:cNvPr id="3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85909" y="3226654"/>
                <a:ext cx="1729339" cy="128818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34984" y="3140146"/>
                <a:ext cx="468205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Group 43" descr="&lt;SmartSettings&gt;&lt;SmartResize enabled=&quot;True&quot; minWidth=&quot;60&quot; minHeight=&quot;2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61911" y="1093343"/>
            <a:ext cx="6580472" cy="614612"/>
            <a:chOff x="595686" y="1184134"/>
            <a:chExt cx="1828800" cy="1882040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420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610366" y="1184134"/>
              <a:ext cx="275798" cy="4806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 + Contact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Contact"/>
          <p:cNvSpPr>
            <a:spLocks noChangeAspect="1" noEditPoints="1"/>
          </p:cNvSpPr>
          <p:nvPr/>
        </p:nvSpPr>
        <p:spPr bwMode="auto">
          <a:xfrm>
            <a:off x="2861911" y="2280799"/>
            <a:ext cx="807853" cy="617770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lign Left"/>
          <p:cNvSpPr>
            <a:spLocks noChangeAspect="1" noEditPoints="1"/>
          </p:cNvSpPr>
          <p:nvPr/>
        </p:nvSpPr>
        <p:spPr bwMode="auto">
          <a:xfrm>
            <a:off x="6021388" y="2668790"/>
            <a:ext cx="905541" cy="828474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0 w 613"/>
              <a:gd name="T11" fmla="*/ 134 h 560"/>
              <a:gd name="T12" fmla="*/ 0 w 613"/>
              <a:gd name="T13" fmla="*/ 160 h 560"/>
              <a:gd name="T14" fmla="*/ 426 w 613"/>
              <a:gd name="T15" fmla="*/ 160 h 560"/>
              <a:gd name="T16" fmla="*/ 426 w 613"/>
              <a:gd name="T17" fmla="*/ 134 h 560"/>
              <a:gd name="T18" fmla="*/ 0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0 w 613"/>
              <a:gd name="T31" fmla="*/ 400 h 560"/>
              <a:gd name="T32" fmla="*/ 0 w 613"/>
              <a:gd name="T33" fmla="*/ 427 h 560"/>
              <a:gd name="T34" fmla="*/ 426 w 613"/>
              <a:gd name="T35" fmla="*/ 427 h 560"/>
              <a:gd name="T36" fmla="*/ 426 w 613"/>
              <a:gd name="T37" fmla="*/ 400 h 560"/>
              <a:gd name="T38" fmla="*/ 0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426" y="160"/>
                </a:lnTo>
                <a:lnTo>
                  <a:pt x="426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426" y="427"/>
                </a:lnTo>
                <a:lnTo>
                  <a:pt x="426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292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Segoe Print</vt:lpstr>
      <vt:lpstr>Segoe UI</vt:lpstr>
      <vt:lpstr>Office Theme</vt:lpstr>
      <vt:lpstr>WEBSITE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WIREFRAME</dc:title>
  <dc:creator>Mengying Zhang</dc:creator>
  <cp:lastModifiedBy>Mengying Zhang</cp:lastModifiedBy>
  <cp:revision>17</cp:revision>
  <dcterms:created xsi:type="dcterms:W3CDTF">2017-02-05T23:46:57Z</dcterms:created>
  <dcterms:modified xsi:type="dcterms:W3CDTF">2017-02-06T02:03:06Z</dcterms:modified>
</cp:coreProperties>
</file>