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60" r:id="rId3"/>
    <p:sldId id="262" r:id="rId4"/>
    <p:sldId id="282" r:id="rId5"/>
    <p:sldId id="265" r:id="rId6"/>
    <p:sldId id="267" r:id="rId7"/>
    <p:sldId id="284" r:id="rId8"/>
    <p:sldId id="285" r:id="rId9"/>
    <p:sldId id="283" r:id="rId10"/>
    <p:sldId id="269" r:id="rId11"/>
    <p:sldId id="274" r:id="rId12"/>
    <p:sldId id="273" r:id="rId13"/>
    <p:sldId id="286" r:id="rId14"/>
    <p:sldId id="287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DA4D-A67E-4FA4-B17D-D76B95FBA832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0794C-B6B5-45AA-9D1C-D39A7150B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55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1231776"/>
          </a:xfrm>
        </p:spPr>
        <p:txBody>
          <a:bodyPr>
            <a:noAutofit/>
          </a:bodyPr>
          <a:lstStyle/>
          <a:p>
            <a:r>
              <a:rPr lang="es-MX" sz="1400" dirty="0" err="1"/>
              <a:t>Raul</a:t>
            </a:r>
            <a:r>
              <a:rPr lang="es-MX" sz="1400" dirty="0"/>
              <a:t> León Cárdenas</a:t>
            </a:r>
            <a:br>
              <a:rPr lang="es-MX" sz="1400" dirty="0"/>
            </a:br>
            <a:r>
              <a:rPr lang="es-MX" sz="1400" dirty="0"/>
              <a:t>Axel Flores </a:t>
            </a:r>
            <a:r>
              <a:rPr lang="es-MX" sz="1400" dirty="0" err="1"/>
              <a:t>Guarneros</a:t>
            </a:r>
            <a:br>
              <a:rPr lang="es-MX" sz="1400" dirty="0"/>
            </a:br>
            <a:r>
              <a:rPr lang="es-MX" sz="1400" dirty="0"/>
              <a:t>Ricardo Mena de Fonseca</a:t>
            </a:r>
            <a:br>
              <a:rPr lang="es-MX" sz="1400" dirty="0"/>
            </a:br>
            <a:r>
              <a:rPr lang="es-MX" sz="1400" dirty="0"/>
              <a:t>Valeria Perfecto Espinosa</a:t>
            </a:r>
            <a:br>
              <a:rPr lang="es-MX" sz="1400" dirty="0"/>
            </a:br>
            <a:r>
              <a:rPr lang="es-MX" sz="1400" dirty="0"/>
              <a:t>Cecilia Viera </a:t>
            </a:r>
            <a:r>
              <a:rPr lang="es-MX" sz="1400" dirty="0" err="1"/>
              <a:t>Barthelmes</a:t>
            </a:r>
            <a:endParaRPr lang="es-MX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345638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33400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Web of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</a:rPr>
              <a:t>Linked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Data and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</a:rPr>
              <a:t>Semantic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Web       Grupo 07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972714" y="622531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 21 de Diciembre de 2016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059832" y="1170236"/>
            <a:ext cx="57285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SEARCHING JOB </a:t>
            </a:r>
          </a:p>
          <a:p>
            <a:pPr algn="r"/>
            <a:r>
              <a:rPr lang="es-ES" sz="4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19148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53432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RDF </a:t>
            </a:r>
            <a:r>
              <a:rPr lang="es-ES" dirty="0" err="1"/>
              <a:t>Update</a:t>
            </a:r>
            <a:r>
              <a:rPr lang="es-ES" dirty="0"/>
              <a:t> – Empleo Público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10</a:t>
            </a:fld>
            <a:endParaRPr lang="es-E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71723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09" y="1916832"/>
            <a:ext cx="354517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04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RDF </a:t>
            </a:r>
            <a:r>
              <a:rPr lang="es-ES" dirty="0" err="1"/>
              <a:t>with</a:t>
            </a:r>
            <a:r>
              <a:rPr lang="es-ES" dirty="0"/>
              <a:t> links – Oferta de Empleo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11</a:t>
            </a:fld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46" y="1878224"/>
            <a:ext cx="5355506" cy="37030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5" y="4268924"/>
            <a:ext cx="5112568" cy="7584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75" y="1916832"/>
            <a:ext cx="2828925" cy="36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6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42313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RDF </a:t>
            </a:r>
            <a:r>
              <a:rPr lang="es-ES" dirty="0" err="1"/>
              <a:t>with</a:t>
            </a:r>
            <a:r>
              <a:rPr lang="es-ES" dirty="0"/>
              <a:t> links – Empleo Público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12</a:t>
            </a:fld>
            <a:endParaRPr lang="es-ES" sz="24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598580" y="2169485"/>
            <a:ext cx="5171059" cy="3507721"/>
            <a:chOff x="467544" y="1793487"/>
            <a:chExt cx="5171059" cy="350772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189" y="1793487"/>
              <a:ext cx="5158414" cy="3507721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544" y="4365104"/>
              <a:ext cx="4932000" cy="753089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416" y="2202807"/>
            <a:ext cx="2867025" cy="1476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0229" y="3761330"/>
            <a:ext cx="2819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3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42313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Generar </a:t>
            </a:r>
            <a:r>
              <a:rPr lang="es-ES" dirty="0" err="1"/>
              <a:t>Metadata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13</a:t>
            </a:fld>
            <a:endParaRPr lang="es-ES" sz="2400" dirty="0"/>
          </a:p>
        </p:txBody>
      </p:sp>
      <p:sp>
        <p:nvSpPr>
          <p:cNvPr id="11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es-MX" dirty="0" err="1"/>
              <a:t>Void</a:t>
            </a:r>
            <a:endParaRPr lang="es-MX" dirty="0"/>
          </a:p>
          <a:p>
            <a:r>
              <a:rPr lang="es-MX" dirty="0"/>
              <a:t>DCAT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984082" cy="295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42313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Aplicación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14</a:t>
            </a:fld>
            <a:endParaRPr lang="es-ES" sz="24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732913"/>
            <a:ext cx="4536504" cy="4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871" y="782216"/>
            <a:ext cx="8229600" cy="990600"/>
          </a:xfrm>
        </p:spPr>
        <p:txBody>
          <a:bodyPr/>
          <a:lstStyle/>
          <a:p>
            <a:r>
              <a:rPr lang="es-ES" dirty="0"/>
              <a:t>Selección de </a:t>
            </a:r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933303"/>
            <a:ext cx="4685919" cy="42473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Datos Abiertos de Castilla y León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2 CSV: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 dirty="0"/>
              <a:t>Ofertas de Empleo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 dirty="0"/>
              <a:t>Empleo Público</a:t>
            </a:r>
          </a:p>
          <a:p>
            <a:pPr marL="274320" lvl="1" indent="0">
              <a:buNone/>
            </a:pPr>
            <a:endParaRPr lang="es-ES" dirty="0"/>
          </a:p>
          <a:p>
            <a:pPr lvl="1"/>
            <a:r>
              <a:rPr lang="es-ES" dirty="0"/>
              <a:t>Fuente: http://www.datosabiertos.jcyl.es/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2</a:t>
            </a:fld>
            <a:endParaRPr lang="es-ES" sz="2400"/>
          </a:p>
        </p:txBody>
      </p:sp>
      <p:sp>
        <p:nvSpPr>
          <p:cNvPr id="4" name="Rectángulo 3"/>
          <p:cNvSpPr/>
          <p:nvPr/>
        </p:nvSpPr>
        <p:spPr>
          <a:xfrm>
            <a:off x="1116874" y="1933303"/>
            <a:ext cx="6877595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33" y="1933303"/>
            <a:ext cx="364385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lecha derecha"/>
          <p:cNvSpPr/>
          <p:nvPr/>
        </p:nvSpPr>
        <p:spPr>
          <a:xfrm>
            <a:off x="5019033" y="3990908"/>
            <a:ext cx="538116" cy="360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lecha derecha"/>
          <p:cNvSpPr/>
          <p:nvPr/>
        </p:nvSpPr>
        <p:spPr>
          <a:xfrm>
            <a:off x="4555671" y="5876397"/>
            <a:ext cx="538116" cy="360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5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871" y="782216"/>
            <a:ext cx="8229600" cy="990600"/>
          </a:xfrm>
        </p:spPr>
        <p:txBody>
          <a:bodyPr/>
          <a:lstStyle/>
          <a:p>
            <a:r>
              <a:rPr lang="es-ES" dirty="0"/>
              <a:t>Análisis de </a:t>
            </a:r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933303"/>
            <a:ext cx="7543800" cy="6316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/>
              <a:t>Ofertas de Empleo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3</a:t>
            </a:fld>
            <a:endParaRPr lang="es-ES" sz="2400"/>
          </a:p>
        </p:txBody>
      </p:sp>
      <p:sp>
        <p:nvSpPr>
          <p:cNvPr id="4" name="Rectángulo 3"/>
          <p:cNvSpPr/>
          <p:nvPr/>
        </p:nvSpPr>
        <p:spPr>
          <a:xfrm>
            <a:off x="1116874" y="1933303"/>
            <a:ext cx="6877595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01089"/>
              </p:ext>
            </p:extLst>
          </p:nvPr>
        </p:nvGraphicFramePr>
        <p:xfrm>
          <a:off x="2195736" y="2924944"/>
          <a:ext cx="5440596" cy="302433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221">
                <a:tc gridSpan="2">
                  <a:txBody>
                    <a:bodyPr/>
                    <a:lstStyle/>
                    <a:p>
                      <a:r>
                        <a:rPr lang="es-MX" sz="1800" dirty="0"/>
                        <a:t>IDENTIFICADOR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529">
                <a:tc>
                  <a:txBody>
                    <a:bodyPr/>
                    <a:lstStyle/>
                    <a:p>
                      <a:r>
                        <a:rPr lang="es-MX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Fuente 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29">
                <a:tc>
                  <a:txBody>
                    <a:bodyPr/>
                    <a:lstStyle/>
                    <a:p>
                      <a:r>
                        <a:rPr lang="es-MX" dirty="0"/>
                        <a:t>Temática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529">
                <a:tc>
                  <a:txBody>
                    <a:bodyPr/>
                    <a:lstStyle/>
                    <a:p>
                      <a:r>
                        <a:rPr lang="es-MX" dirty="0"/>
                        <a:t>Provincia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Última Actualización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529"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  <a:r>
                        <a:rPr lang="es-MX" baseline="0" dirty="0"/>
                        <a:t> de Publicación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96442"/>
            <a:ext cx="2808312" cy="5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871" y="782216"/>
            <a:ext cx="8229600" cy="990600"/>
          </a:xfrm>
        </p:spPr>
        <p:txBody>
          <a:bodyPr/>
          <a:lstStyle/>
          <a:p>
            <a:r>
              <a:rPr lang="es-ES" dirty="0"/>
              <a:t>Análisis de </a:t>
            </a:r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933303"/>
            <a:ext cx="7543800" cy="6316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/>
              <a:t>Empleo Público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4</a:t>
            </a:fld>
            <a:endParaRPr lang="es-ES" sz="24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54348"/>
              </p:ext>
            </p:extLst>
          </p:nvPr>
        </p:nvGraphicFramePr>
        <p:xfrm>
          <a:off x="827584" y="2780928"/>
          <a:ext cx="7632848" cy="32940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289">
                <a:tc gridSpan="3">
                  <a:txBody>
                    <a:bodyPr/>
                    <a:lstStyle/>
                    <a:p>
                      <a:r>
                        <a:rPr lang="es-MX" sz="1800" dirty="0"/>
                        <a:t>IDENTIFICADOR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09">
                <a:tc>
                  <a:txBody>
                    <a:bodyPr/>
                    <a:lstStyle/>
                    <a:p>
                      <a:r>
                        <a:rPr lang="es-MX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Numero de Plazas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Devolución</a:t>
                      </a:r>
                      <a:r>
                        <a:rPr lang="es-MX" baseline="0" dirty="0"/>
                        <a:t> Tasas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Finalización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209">
                <a:tc>
                  <a:txBody>
                    <a:bodyPr/>
                    <a:lstStyle/>
                    <a:p>
                      <a:r>
                        <a:rPr lang="es-MX" dirty="0"/>
                        <a:t>Clasificador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Requisitos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209"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Minusvalía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Provincia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Procedimiento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MX" dirty="0"/>
                        <a:t>Temática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Promoción</a:t>
                      </a:r>
                      <a:r>
                        <a:rPr lang="es-MX" baseline="0" dirty="0"/>
                        <a:t> Interna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Plazo</a:t>
                      </a:r>
                      <a:r>
                        <a:rPr lang="es-MX" baseline="0" dirty="0"/>
                        <a:t> de Presentación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Información</a:t>
                      </a:r>
                      <a:r>
                        <a:rPr lang="es-MX" baseline="0" dirty="0"/>
                        <a:t> Adicional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MX" dirty="0"/>
                        <a:t>Organismo Gestor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Ultima</a:t>
                      </a:r>
                      <a:r>
                        <a:rPr lang="es-MX" baseline="0" dirty="0"/>
                        <a:t> Actualización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2808312" cy="5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3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Estrategia de nombrado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6805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 </a:t>
            </a:r>
            <a:r>
              <a:rPr lang="en-US" dirty="0" err="1"/>
              <a:t>usarán</a:t>
            </a:r>
            <a:r>
              <a:rPr lang="en-US" dirty="0"/>
              <a:t> Has</a:t>
            </a:r>
            <a:r>
              <a:rPr lang="es-MX" dirty="0"/>
              <a:t>h </a:t>
            </a:r>
            <a:r>
              <a:rPr lang="es-MX" dirty="0" err="1"/>
              <a:t>URIs</a:t>
            </a:r>
            <a:r>
              <a:rPr lang="es-MX" dirty="0"/>
              <a:t> para hacer referencia a términos de la ontología y </a:t>
            </a:r>
            <a:r>
              <a:rPr lang="es-MX" dirty="0" err="1"/>
              <a:t>slash</a:t>
            </a:r>
            <a:r>
              <a:rPr lang="es-MX" dirty="0"/>
              <a:t> </a:t>
            </a:r>
            <a:r>
              <a:rPr lang="es-MX" dirty="0" err="1"/>
              <a:t>URIs</a:t>
            </a:r>
            <a:r>
              <a:rPr lang="es-MX" dirty="0"/>
              <a:t> para las instancias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Domain: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http://www.semanticweb.org/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Ontological terms path: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http://www.semanticweb.org/</a:t>
            </a:r>
            <a:r>
              <a:rPr lang="es-MX" dirty="0"/>
              <a:t>Group07/</a:t>
            </a:r>
            <a:r>
              <a:rPr lang="es-MX" dirty="0" err="1"/>
              <a:t>ontology</a:t>
            </a:r>
            <a:r>
              <a:rPr lang="es-MX" dirty="0"/>
              <a:t>/</a:t>
            </a:r>
            <a:r>
              <a:rPr lang="es-MX" dirty="0" err="1"/>
              <a:t>JobSearch</a:t>
            </a:r>
            <a:r>
              <a:rPr lang="es-MX" dirty="0"/>
              <a:t>#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Individuals path: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http://www.semanticweb.org/</a:t>
            </a:r>
            <a:r>
              <a:rPr lang="es-MX" dirty="0"/>
              <a:t>Group07/</a:t>
            </a:r>
            <a:r>
              <a:rPr lang="es-MX" dirty="0" err="1"/>
              <a:t>resources</a:t>
            </a:r>
            <a:r>
              <a:rPr lang="es-MX" dirty="0"/>
              <a:t>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Ontological terms pattern: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http://www.semanticweb.org/Group07/ontology/</a:t>
            </a:r>
            <a:r>
              <a:rPr lang="es-MX" dirty="0" err="1"/>
              <a:t>JobSearch</a:t>
            </a:r>
            <a:r>
              <a:rPr lang="es-MX" dirty="0"/>
              <a:t># &lt;</a:t>
            </a:r>
            <a:r>
              <a:rPr lang="es-MX" dirty="0" err="1"/>
              <a:t>term_name</a:t>
            </a:r>
            <a:r>
              <a:rPr lang="es-MX" dirty="0"/>
              <a:t>&gt;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Individuals pattern: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http://www.semanticweb.org/</a:t>
            </a:r>
            <a:r>
              <a:rPr lang="es-MX" dirty="0"/>
              <a:t>Group07/</a:t>
            </a:r>
            <a:r>
              <a:rPr lang="es-MX" dirty="0" err="1"/>
              <a:t>resources</a:t>
            </a:r>
            <a:r>
              <a:rPr lang="es-MX" dirty="0"/>
              <a:t>/&lt;</a:t>
            </a:r>
            <a:r>
              <a:rPr lang="es-MX" dirty="0" err="1"/>
              <a:t>resource_type</a:t>
            </a:r>
            <a:r>
              <a:rPr lang="es-MX" dirty="0"/>
              <a:t>&gt;/ &lt;</a:t>
            </a:r>
            <a:r>
              <a:rPr lang="es-MX" dirty="0" err="1"/>
              <a:t>resource_name</a:t>
            </a:r>
            <a:r>
              <a:rPr lang="es-MX" dirty="0"/>
              <a:t>&gt;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5</a:t>
            </a:fld>
            <a:endParaRPr lang="es-E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71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390" y="840935"/>
            <a:ext cx="8229600" cy="990600"/>
          </a:xfrm>
        </p:spPr>
        <p:txBody>
          <a:bodyPr/>
          <a:lstStyle/>
          <a:p>
            <a:r>
              <a:rPr lang="es-ES" dirty="0"/>
              <a:t>Ontología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6</a:t>
            </a:fld>
            <a:endParaRPr lang="es-ES" sz="2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t="10960" r="8095" b="17614"/>
          <a:stretch/>
        </p:blipFill>
        <p:spPr>
          <a:xfrm>
            <a:off x="107504" y="4812256"/>
            <a:ext cx="2808312" cy="1331554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0942"/>
            <a:ext cx="2664296" cy="163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4" y="1920943"/>
            <a:ext cx="2909657" cy="424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4838885"/>
            <a:ext cx="161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56" y="1920943"/>
            <a:ext cx="26384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45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53432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err="1"/>
              <a:t>Datasets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RDF– Ofertas de Empleo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7</a:t>
            </a:fld>
            <a:endParaRPr lang="es-E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060848"/>
            <a:ext cx="7416825" cy="404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83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53432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err="1"/>
              <a:t>Datasets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RDF– Empleo Público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8</a:t>
            </a:fld>
            <a:endParaRPr lang="es-E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0347"/>
            <a:ext cx="708010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9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53432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RDF </a:t>
            </a:r>
            <a:r>
              <a:rPr lang="es-ES" dirty="0" err="1"/>
              <a:t>Update</a:t>
            </a:r>
            <a:r>
              <a:rPr lang="es-ES" dirty="0"/>
              <a:t> – Ofertas de Empleo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9</a:t>
            </a:fld>
            <a:endParaRPr lang="es-E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7239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66" y="1851185"/>
            <a:ext cx="389482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9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260</TotalTime>
  <Words>287</Words>
  <Application>Microsoft Office PowerPoint</Application>
  <PresentationFormat>Presentación en pantalla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Bookman Old Style</vt:lpstr>
      <vt:lpstr>Calibri</vt:lpstr>
      <vt:lpstr>Gill Sans MT</vt:lpstr>
      <vt:lpstr>Symbol</vt:lpstr>
      <vt:lpstr>Times New Roman</vt:lpstr>
      <vt:lpstr>Wingdings</vt:lpstr>
      <vt:lpstr>Wingdings 3</vt:lpstr>
      <vt:lpstr>Origen</vt:lpstr>
      <vt:lpstr>Raul León Cárdenas Axel Flores Guarneros Ricardo Mena de Fonseca Valeria Perfecto Espinosa Cecilia Viera Barthelmes</vt:lpstr>
      <vt:lpstr>Selección de datasets</vt:lpstr>
      <vt:lpstr>Análisis de datasets</vt:lpstr>
      <vt:lpstr>Análisis de datasets</vt:lpstr>
      <vt:lpstr>Estrategia de nombrado</vt:lpstr>
      <vt:lpstr>Ontología</vt:lpstr>
      <vt:lpstr>Datasets to RDF– Ofertas de Empleo</vt:lpstr>
      <vt:lpstr>Datasets to RDF– Empleo Público</vt:lpstr>
      <vt:lpstr>RDF Update – Ofertas de Empleo</vt:lpstr>
      <vt:lpstr>RDF Update – Empleo Público</vt:lpstr>
      <vt:lpstr>RDF with links – Oferta de Empleo</vt:lpstr>
      <vt:lpstr>RDF with links – Empleo Público</vt:lpstr>
      <vt:lpstr>Generar Metadata</vt:lpstr>
      <vt:lpstr>Aplicación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Valery</dc:creator>
  <cp:lastModifiedBy>Raul</cp:lastModifiedBy>
  <cp:revision>61</cp:revision>
  <dcterms:created xsi:type="dcterms:W3CDTF">2016-12-21T04:59:29Z</dcterms:created>
  <dcterms:modified xsi:type="dcterms:W3CDTF">2016-12-21T15:22:14Z</dcterms:modified>
</cp:coreProperties>
</file>