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60" r:id="rId3"/>
    <p:sldId id="262" r:id="rId4"/>
    <p:sldId id="282" r:id="rId5"/>
    <p:sldId id="265" r:id="rId6"/>
    <p:sldId id="267" r:id="rId7"/>
    <p:sldId id="284" r:id="rId8"/>
    <p:sldId id="285" r:id="rId9"/>
    <p:sldId id="283" r:id="rId10"/>
    <p:sldId id="269" r:id="rId11"/>
    <p:sldId id="277" r:id="rId12"/>
    <p:sldId id="274" r:id="rId13"/>
    <p:sldId id="273" r:id="rId14"/>
    <p:sldId id="286" r:id="rId15"/>
    <p:sldId id="287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DA4D-A67E-4FA4-B17D-D76B95FBA832}" type="datetimeFigureOut">
              <a:rPr lang="es-MX" smtClean="0"/>
              <a:t>21/12/2016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0794C-B6B5-45AA-9D1C-D39A7150BF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5551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AB5B3B7-C18C-4877-B430-36995B0607EC}" type="datetimeFigureOut">
              <a:rPr lang="es-MX" smtClean="0"/>
              <a:t>21/12/2016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A7C6E8-1788-41C7-A928-D09E2724E222}" type="slidenum">
              <a:rPr lang="es-MX" smtClean="0"/>
              <a:t>‹Nº›</a:t>
            </a:fld>
            <a:endParaRPr lang="es-MX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B3B7-C18C-4877-B430-36995B0607EC}" type="datetimeFigureOut">
              <a:rPr lang="es-MX" smtClean="0"/>
              <a:t>21/12/2016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C6E8-1788-41C7-A928-D09E2724E22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B3B7-C18C-4877-B430-36995B0607EC}" type="datetimeFigureOut">
              <a:rPr lang="es-MX" smtClean="0"/>
              <a:t>21/12/2016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C6E8-1788-41C7-A928-D09E2724E222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B3B7-C18C-4877-B430-36995B0607EC}" type="datetimeFigureOut">
              <a:rPr lang="es-MX" smtClean="0"/>
              <a:t>21/12/2016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C6E8-1788-41C7-A928-D09E2724E222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AB5B3B7-C18C-4877-B430-36995B0607EC}" type="datetimeFigureOut">
              <a:rPr lang="es-MX" smtClean="0"/>
              <a:t>21/12/2016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A7C6E8-1788-41C7-A928-D09E2724E222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B3B7-C18C-4877-B430-36995B0607EC}" type="datetimeFigureOut">
              <a:rPr lang="es-MX" smtClean="0"/>
              <a:t>21/12/2016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C6E8-1788-41C7-A928-D09E2724E22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B3B7-C18C-4877-B430-36995B0607EC}" type="datetimeFigureOut">
              <a:rPr lang="es-MX" smtClean="0"/>
              <a:t>21/12/2016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C6E8-1788-41C7-A928-D09E2724E222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B3B7-C18C-4877-B430-36995B0607EC}" type="datetimeFigureOut">
              <a:rPr lang="es-MX" smtClean="0"/>
              <a:t>21/12/2016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C6E8-1788-41C7-A928-D09E2724E222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B3B7-C18C-4877-B430-36995B0607EC}" type="datetimeFigureOut">
              <a:rPr lang="es-MX" smtClean="0"/>
              <a:t>21/12/2016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C6E8-1788-41C7-A928-D09E2724E222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B3B7-C18C-4877-B430-36995B0607EC}" type="datetimeFigureOut">
              <a:rPr lang="es-MX" smtClean="0"/>
              <a:t>21/12/2016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C6E8-1788-41C7-A928-D09E2724E222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B3B7-C18C-4877-B430-36995B0607EC}" type="datetimeFigureOut">
              <a:rPr lang="es-MX" smtClean="0"/>
              <a:t>21/12/2016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C6E8-1788-41C7-A928-D09E2724E222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B5B3B7-C18C-4877-B430-36995B0607EC}" type="datetimeFigureOut">
              <a:rPr lang="es-MX" smtClean="0"/>
              <a:t>21/12/2016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A7C6E8-1788-41C7-A928-D09E2724E222}" type="slidenum">
              <a:rPr lang="es-MX" smtClean="0"/>
              <a:t>‹Nº›</a:t>
            </a:fld>
            <a:endParaRPr lang="es-MX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19200" y="3717032"/>
            <a:ext cx="6858000" cy="1231776"/>
          </a:xfrm>
        </p:spPr>
        <p:txBody>
          <a:bodyPr>
            <a:noAutofit/>
          </a:bodyPr>
          <a:lstStyle/>
          <a:p>
            <a:r>
              <a:rPr lang="es-MX" sz="1400" dirty="0" err="1"/>
              <a:t>Raul</a:t>
            </a:r>
            <a:r>
              <a:rPr lang="es-MX" sz="1400" dirty="0"/>
              <a:t> León </a:t>
            </a:r>
            <a:r>
              <a:rPr lang="es-MX" sz="1400" dirty="0" smtClean="0"/>
              <a:t>Cárdenas</a:t>
            </a:r>
            <a:br>
              <a:rPr lang="es-MX" sz="1400" dirty="0" smtClean="0"/>
            </a:br>
            <a:r>
              <a:rPr lang="es-MX" sz="1400" dirty="0" smtClean="0"/>
              <a:t>Axel Flores </a:t>
            </a:r>
            <a:r>
              <a:rPr lang="es-MX" sz="1400" dirty="0" err="1" smtClean="0"/>
              <a:t>Guarneros</a:t>
            </a:r>
            <a:r>
              <a:rPr lang="es-MX" sz="1400" dirty="0" smtClean="0"/>
              <a:t/>
            </a:r>
            <a:br>
              <a:rPr lang="es-MX" sz="1400" dirty="0" smtClean="0"/>
            </a:br>
            <a:r>
              <a:rPr lang="es-MX" sz="1400" dirty="0" smtClean="0"/>
              <a:t>Ricardo Mena de Fonseca</a:t>
            </a:r>
            <a:br>
              <a:rPr lang="es-MX" sz="1400" dirty="0" smtClean="0"/>
            </a:br>
            <a:r>
              <a:rPr lang="es-MX" sz="1400" dirty="0" smtClean="0"/>
              <a:t>Valeria Perfecto Espinosa</a:t>
            </a:r>
            <a:br>
              <a:rPr lang="es-MX" sz="1400" dirty="0" smtClean="0"/>
            </a:br>
            <a:r>
              <a:rPr lang="es-MX" sz="1400" dirty="0"/>
              <a:t>Cecilia Viera </a:t>
            </a:r>
            <a:r>
              <a:rPr lang="es-MX" sz="1400" dirty="0" err="1"/>
              <a:t>Barthelmes</a:t>
            </a:r>
            <a:endParaRPr lang="es-MX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345638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904"/>
            <a:ext cx="864096" cy="72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4" y="120639"/>
            <a:ext cx="3068369" cy="6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1219200" y="5157192"/>
            <a:ext cx="6858000" cy="533400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Web of </a:t>
            </a:r>
            <a:r>
              <a:rPr lang="es-MX" dirty="0" err="1" smtClean="0">
                <a:solidFill>
                  <a:schemeClr val="bg2">
                    <a:lumMod val="25000"/>
                  </a:schemeClr>
                </a:solidFill>
              </a:rPr>
              <a:t>Linked</a:t>
            </a: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 Data and </a:t>
            </a:r>
            <a:r>
              <a:rPr lang="es-MX" dirty="0" err="1" smtClean="0">
                <a:solidFill>
                  <a:schemeClr val="bg2">
                    <a:lumMod val="25000"/>
                  </a:schemeClr>
                </a:solidFill>
              </a:rPr>
              <a:t>Semantic</a:t>
            </a: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 Web       Grupo 07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972714" y="622531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Miércoles 21 de Diciembre de 2016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059832" y="1170236"/>
            <a:ext cx="572850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s-ES" sz="4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SEARCHING JOB </a:t>
            </a:r>
          </a:p>
          <a:p>
            <a:pPr algn="r"/>
            <a:r>
              <a:rPr lang="es-ES" sz="4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APPLICATION</a:t>
            </a:r>
            <a:endParaRPr lang="es-ES" sz="4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1487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53432"/>
            <a:ext cx="8229600" cy="990600"/>
          </a:xfrm>
        </p:spPr>
        <p:txBody>
          <a:bodyPr>
            <a:normAutofit/>
          </a:bodyPr>
          <a:lstStyle/>
          <a:p>
            <a:r>
              <a:rPr lang="es-ES" dirty="0"/>
              <a:t>RDF </a:t>
            </a:r>
            <a:r>
              <a:rPr lang="es-ES" dirty="0" err="1" smtClean="0"/>
              <a:t>Update</a:t>
            </a:r>
            <a:r>
              <a:rPr lang="es-ES" dirty="0" smtClean="0"/>
              <a:t> – </a:t>
            </a:r>
            <a:r>
              <a:rPr lang="es-ES" dirty="0" smtClean="0"/>
              <a:t>Empleo Público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10</a:t>
            </a:fld>
            <a:endParaRPr lang="es-ES" sz="24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904"/>
            <a:ext cx="864096" cy="72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4" y="120639"/>
            <a:ext cx="3068369" cy="6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717232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309" y="1916832"/>
            <a:ext cx="3545171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04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544" y="764704"/>
            <a:ext cx="8229600" cy="990600"/>
          </a:xfrm>
        </p:spPr>
        <p:txBody>
          <a:bodyPr/>
          <a:lstStyle/>
          <a:p>
            <a:r>
              <a:rPr lang="es-ES" dirty="0" smtClean="0"/>
              <a:t>Ontología - </a:t>
            </a:r>
            <a:r>
              <a:rPr lang="es-ES" dirty="0" err="1" smtClean="0"/>
              <a:t>Update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11</a:t>
            </a:fld>
            <a:endParaRPr lang="es-E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11902" y="1844824"/>
            <a:ext cx="8229600" cy="4240128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904"/>
            <a:ext cx="864096" cy="72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4" y="120639"/>
            <a:ext cx="3068369" cy="6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688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90600"/>
          </a:xfrm>
        </p:spPr>
        <p:txBody>
          <a:bodyPr>
            <a:normAutofit/>
          </a:bodyPr>
          <a:lstStyle/>
          <a:p>
            <a:r>
              <a:rPr lang="es-ES" dirty="0"/>
              <a:t>RDF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smtClean="0"/>
              <a:t>links – </a:t>
            </a:r>
            <a:r>
              <a:rPr lang="es-ES" dirty="0" smtClean="0"/>
              <a:t>Oferta de Empleo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12</a:t>
            </a:fld>
            <a:endParaRPr lang="es-E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8229600" cy="4240128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904"/>
            <a:ext cx="864096" cy="72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4" y="120639"/>
            <a:ext cx="3068369" cy="6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164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742313"/>
            <a:ext cx="8229600" cy="990600"/>
          </a:xfrm>
        </p:spPr>
        <p:txBody>
          <a:bodyPr>
            <a:normAutofit/>
          </a:bodyPr>
          <a:lstStyle/>
          <a:p>
            <a:r>
              <a:rPr lang="es-ES" dirty="0" smtClean="0"/>
              <a:t>RDF </a:t>
            </a:r>
            <a:r>
              <a:rPr lang="es-ES" dirty="0" err="1" smtClean="0"/>
              <a:t>with</a:t>
            </a:r>
            <a:r>
              <a:rPr lang="es-ES" dirty="0" smtClean="0"/>
              <a:t> links – </a:t>
            </a:r>
            <a:r>
              <a:rPr lang="es-ES" dirty="0" smtClean="0"/>
              <a:t>Empleo Público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13</a:t>
            </a:fld>
            <a:endParaRPr lang="es-ES" sz="2400" dirty="0"/>
          </a:p>
        </p:txBody>
      </p:sp>
      <p:sp>
        <p:nvSpPr>
          <p:cNvPr id="11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8229600" cy="4240128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904"/>
            <a:ext cx="864096" cy="72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4" y="120639"/>
            <a:ext cx="3068369" cy="6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530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742313"/>
            <a:ext cx="8229600" cy="990600"/>
          </a:xfrm>
        </p:spPr>
        <p:txBody>
          <a:bodyPr>
            <a:normAutofit/>
          </a:bodyPr>
          <a:lstStyle/>
          <a:p>
            <a:r>
              <a:rPr lang="es-ES" dirty="0" smtClean="0"/>
              <a:t>Generar </a:t>
            </a:r>
            <a:r>
              <a:rPr lang="es-ES" dirty="0" err="1"/>
              <a:t>M</a:t>
            </a:r>
            <a:r>
              <a:rPr lang="es-ES" dirty="0" err="1" smtClean="0"/>
              <a:t>etadata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14</a:t>
            </a:fld>
            <a:endParaRPr lang="es-ES" sz="2400" dirty="0"/>
          </a:p>
        </p:txBody>
      </p:sp>
      <p:sp>
        <p:nvSpPr>
          <p:cNvPr id="11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8229600" cy="4240128"/>
          </a:xfrm>
        </p:spPr>
        <p:txBody>
          <a:bodyPr/>
          <a:lstStyle/>
          <a:p>
            <a:r>
              <a:rPr lang="es-MX" dirty="0" err="1" smtClean="0"/>
              <a:t>Void</a:t>
            </a:r>
            <a:endParaRPr lang="es-MX" dirty="0" smtClean="0"/>
          </a:p>
          <a:p>
            <a:r>
              <a:rPr lang="es-MX" dirty="0" smtClean="0"/>
              <a:t>DCAT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904"/>
            <a:ext cx="864096" cy="72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4" y="120639"/>
            <a:ext cx="3068369" cy="6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7984082" cy="295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392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742313"/>
            <a:ext cx="8229600" cy="990600"/>
          </a:xfrm>
        </p:spPr>
        <p:txBody>
          <a:bodyPr>
            <a:normAutofit/>
          </a:bodyPr>
          <a:lstStyle/>
          <a:p>
            <a:r>
              <a:rPr lang="es-ES" dirty="0" smtClean="0"/>
              <a:t>Aplicación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15</a:t>
            </a:fld>
            <a:endParaRPr lang="es-ES" sz="2400" dirty="0"/>
          </a:p>
        </p:txBody>
      </p:sp>
      <p:sp>
        <p:nvSpPr>
          <p:cNvPr id="11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8229600" cy="4240128"/>
          </a:xfrm>
        </p:spPr>
        <p:txBody>
          <a:bodyPr/>
          <a:lstStyle/>
          <a:p>
            <a:endParaRPr lang="es-MX" dirty="0" smtClean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904"/>
            <a:ext cx="864096" cy="72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4" y="120639"/>
            <a:ext cx="3068369" cy="6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7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0871" y="782216"/>
            <a:ext cx="8229600" cy="990600"/>
          </a:xfrm>
        </p:spPr>
        <p:txBody>
          <a:bodyPr/>
          <a:lstStyle/>
          <a:p>
            <a:r>
              <a:rPr lang="es-ES" dirty="0"/>
              <a:t>Selección de </a:t>
            </a:r>
            <a:r>
              <a:rPr lang="es-ES" dirty="0" err="1"/>
              <a:t>datasets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520" y="1933303"/>
            <a:ext cx="4685919" cy="424730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s-ES" dirty="0" smtClean="0"/>
              <a:t>Datos Abiertos de Castilla y León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 smtClean="0"/>
              <a:t>2 CSV: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ES" dirty="0" smtClean="0"/>
              <a:t>Ofertas de Empleo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ES" dirty="0" smtClean="0"/>
              <a:t>Empleo Público</a:t>
            </a:r>
          </a:p>
          <a:p>
            <a:pPr marL="274320" lvl="1" indent="0">
              <a:buNone/>
            </a:pPr>
            <a:endParaRPr lang="es-ES" dirty="0" smtClean="0"/>
          </a:p>
          <a:p>
            <a:pPr lvl="1"/>
            <a:r>
              <a:rPr lang="es-ES" dirty="0" smtClean="0"/>
              <a:t>Fuente: </a:t>
            </a:r>
            <a:r>
              <a:rPr lang="es-ES" dirty="0"/>
              <a:t>http</a:t>
            </a:r>
            <a:r>
              <a:rPr lang="es-ES" dirty="0"/>
              <a:t>://</a:t>
            </a:r>
            <a:r>
              <a:rPr lang="es-ES" dirty="0" smtClean="0"/>
              <a:t>www.datosabiertos.jcyl.es/</a:t>
            </a:r>
            <a:endParaRPr lang="es-ES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2</a:t>
            </a:fld>
            <a:endParaRPr lang="es-ES" sz="2400"/>
          </a:p>
        </p:txBody>
      </p:sp>
      <p:sp>
        <p:nvSpPr>
          <p:cNvPr id="4" name="Rectángulo 3"/>
          <p:cNvSpPr/>
          <p:nvPr/>
        </p:nvSpPr>
        <p:spPr>
          <a:xfrm>
            <a:off x="1116874" y="1933303"/>
            <a:ext cx="6877595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904"/>
            <a:ext cx="864096" cy="72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4" y="120639"/>
            <a:ext cx="3068369" cy="6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033" y="1933303"/>
            <a:ext cx="364385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Flecha derecha"/>
          <p:cNvSpPr/>
          <p:nvPr/>
        </p:nvSpPr>
        <p:spPr>
          <a:xfrm>
            <a:off x="5019033" y="3990908"/>
            <a:ext cx="538116" cy="36091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Flecha derecha"/>
          <p:cNvSpPr/>
          <p:nvPr/>
        </p:nvSpPr>
        <p:spPr>
          <a:xfrm>
            <a:off x="4555671" y="5876397"/>
            <a:ext cx="538116" cy="36091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0871" y="782216"/>
            <a:ext cx="8229600" cy="990600"/>
          </a:xfrm>
        </p:spPr>
        <p:txBody>
          <a:bodyPr/>
          <a:lstStyle/>
          <a:p>
            <a:r>
              <a:rPr lang="es-ES" dirty="0" smtClean="0"/>
              <a:t>Análisis de </a:t>
            </a:r>
            <a:r>
              <a:rPr lang="es-ES" dirty="0" err="1" smtClean="0"/>
              <a:t>datasets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933303"/>
            <a:ext cx="7543800" cy="63160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b="1" dirty="0" smtClean="0"/>
              <a:t>Ofertas de Empleo</a:t>
            </a:r>
            <a:endParaRPr lang="es-ES" b="1" dirty="0" smtClean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3</a:t>
            </a:fld>
            <a:endParaRPr lang="es-ES" sz="2400"/>
          </a:p>
        </p:txBody>
      </p:sp>
      <p:sp>
        <p:nvSpPr>
          <p:cNvPr id="4" name="Rectángulo 3"/>
          <p:cNvSpPr/>
          <p:nvPr/>
        </p:nvSpPr>
        <p:spPr>
          <a:xfrm>
            <a:off x="1116874" y="1933303"/>
            <a:ext cx="6877595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904"/>
            <a:ext cx="864096" cy="72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4" y="120639"/>
            <a:ext cx="3068369" cy="6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301089"/>
              </p:ext>
            </p:extLst>
          </p:nvPr>
        </p:nvGraphicFramePr>
        <p:xfrm>
          <a:off x="2195736" y="2924944"/>
          <a:ext cx="5440596" cy="302433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20298"/>
                <a:gridCol w="2720298"/>
              </a:tblGrid>
              <a:tr h="598221">
                <a:tc gridSpan="2">
                  <a:txBody>
                    <a:bodyPr/>
                    <a:lstStyle/>
                    <a:p>
                      <a:r>
                        <a:rPr lang="es-MX" sz="1800" dirty="0" smtClean="0"/>
                        <a:t>IDENTIFICADOR</a:t>
                      </a:r>
                      <a:endParaRPr lang="es-MX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606529">
                <a:tc>
                  <a:txBody>
                    <a:bodyPr/>
                    <a:lstStyle/>
                    <a:p>
                      <a:r>
                        <a:rPr lang="es-MX" dirty="0" smtClean="0"/>
                        <a:t>Título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Fuente Contenido</a:t>
                      </a:r>
                      <a:endParaRPr lang="es-MX" dirty="0"/>
                    </a:p>
                  </a:txBody>
                  <a:tcPr/>
                </a:tc>
              </a:tr>
              <a:tr h="606529">
                <a:tc>
                  <a:txBody>
                    <a:bodyPr/>
                    <a:lstStyle/>
                    <a:p>
                      <a:r>
                        <a:rPr lang="es-MX" dirty="0" smtClean="0"/>
                        <a:t>Temática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Localidad</a:t>
                      </a:r>
                      <a:endParaRPr lang="es-MX" dirty="0"/>
                    </a:p>
                  </a:txBody>
                  <a:tcPr/>
                </a:tc>
              </a:tr>
              <a:tr h="606529">
                <a:tc>
                  <a:txBody>
                    <a:bodyPr/>
                    <a:lstStyle/>
                    <a:p>
                      <a:r>
                        <a:rPr lang="es-MX" dirty="0" smtClean="0"/>
                        <a:t>Provincia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Última Actualización</a:t>
                      </a:r>
                      <a:endParaRPr lang="es-MX" dirty="0"/>
                    </a:p>
                  </a:txBody>
                  <a:tcPr/>
                </a:tc>
              </a:tr>
              <a:tr h="606529"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r>
                        <a:rPr lang="es-MX" baseline="0" dirty="0" smtClean="0"/>
                        <a:t> de Publicación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96442"/>
            <a:ext cx="2808312" cy="52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0871" y="782216"/>
            <a:ext cx="8229600" cy="990600"/>
          </a:xfrm>
        </p:spPr>
        <p:txBody>
          <a:bodyPr/>
          <a:lstStyle/>
          <a:p>
            <a:r>
              <a:rPr lang="es-ES" dirty="0" smtClean="0"/>
              <a:t>Análisis de </a:t>
            </a:r>
            <a:r>
              <a:rPr lang="es-ES" dirty="0" err="1" smtClean="0"/>
              <a:t>datasets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933303"/>
            <a:ext cx="7543800" cy="63160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b="1" dirty="0" smtClean="0"/>
              <a:t>Empleo Público</a:t>
            </a:r>
            <a:endParaRPr lang="es-ES" b="1" dirty="0" smtClean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4</a:t>
            </a:fld>
            <a:endParaRPr lang="es-ES" sz="24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904"/>
            <a:ext cx="864096" cy="72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4" y="120639"/>
            <a:ext cx="3068369" cy="6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654348"/>
              </p:ext>
            </p:extLst>
          </p:nvPr>
        </p:nvGraphicFramePr>
        <p:xfrm>
          <a:off x="827584" y="2780928"/>
          <a:ext cx="7632848" cy="329407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908212"/>
                <a:gridCol w="1908212"/>
                <a:gridCol w="1908212"/>
                <a:gridCol w="1908212"/>
              </a:tblGrid>
              <a:tr h="498289">
                <a:tc gridSpan="3">
                  <a:txBody>
                    <a:bodyPr/>
                    <a:lstStyle/>
                    <a:p>
                      <a:r>
                        <a:rPr lang="es-MX" sz="1800" dirty="0" smtClean="0"/>
                        <a:t>IDENTIFICADOR</a:t>
                      </a:r>
                      <a:endParaRPr lang="es-MX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800" dirty="0"/>
                    </a:p>
                  </a:txBody>
                  <a:tcPr/>
                </a:tc>
              </a:tr>
              <a:tr h="505209">
                <a:tc>
                  <a:txBody>
                    <a:bodyPr/>
                    <a:lstStyle/>
                    <a:p>
                      <a:r>
                        <a:rPr lang="es-MX" dirty="0" smtClean="0"/>
                        <a:t>Título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Numero de Plazas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Devolución</a:t>
                      </a:r>
                      <a:r>
                        <a:rPr lang="es-MX" baseline="0" dirty="0" smtClean="0"/>
                        <a:t> Tasas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Finalización</a:t>
                      </a:r>
                      <a:endParaRPr lang="es-MX" dirty="0"/>
                    </a:p>
                  </a:txBody>
                  <a:tcPr/>
                </a:tc>
              </a:tr>
              <a:tr h="505209">
                <a:tc>
                  <a:txBody>
                    <a:bodyPr/>
                    <a:lstStyle/>
                    <a:p>
                      <a:r>
                        <a:rPr lang="es-MX" dirty="0" smtClean="0"/>
                        <a:t>Clasificador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Ingreso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Solicitud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Requisitos</a:t>
                      </a:r>
                      <a:endParaRPr lang="es-MX" dirty="0"/>
                    </a:p>
                  </a:txBody>
                  <a:tcPr/>
                </a:tc>
              </a:tr>
              <a:tr h="505209">
                <a:tc>
                  <a:txBody>
                    <a:bodyPr/>
                    <a:lstStyle/>
                    <a:p>
                      <a:r>
                        <a:rPr lang="es-MX" dirty="0" smtClean="0"/>
                        <a:t>Tipo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Minusvalía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Provincia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Procedimiento</a:t>
                      </a:r>
                      <a:endParaRPr lang="es-MX" dirty="0"/>
                    </a:p>
                  </a:txBody>
                  <a:tcPr/>
                </a:tc>
              </a:tr>
              <a:tr h="505209">
                <a:tc>
                  <a:txBody>
                    <a:bodyPr/>
                    <a:lstStyle/>
                    <a:p>
                      <a:r>
                        <a:rPr lang="es-MX" dirty="0" smtClean="0"/>
                        <a:t>Temática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Promoción</a:t>
                      </a:r>
                      <a:r>
                        <a:rPr lang="es-MX" baseline="0" dirty="0" smtClean="0"/>
                        <a:t> Interna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Plazo</a:t>
                      </a:r>
                      <a:r>
                        <a:rPr lang="es-MX" baseline="0" dirty="0" smtClean="0"/>
                        <a:t> de Presentación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Información</a:t>
                      </a:r>
                      <a:r>
                        <a:rPr lang="es-MX" baseline="0" dirty="0" smtClean="0"/>
                        <a:t> Adicional</a:t>
                      </a:r>
                      <a:endParaRPr lang="es-MX" dirty="0"/>
                    </a:p>
                  </a:txBody>
                  <a:tcPr/>
                </a:tc>
              </a:tr>
              <a:tr h="505209">
                <a:tc>
                  <a:txBody>
                    <a:bodyPr/>
                    <a:lstStyle/>
                    <a:p>
                      <a:r>
                        <a:rPr lang="es-MX" dirty="0" smtClean="0"/>
                        <a:t>Organismo Gestor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Tasas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Inicio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Ultima</a:t>
                      </a:r>
                      <a:r>
                        <a:rPr lang="es-MX" baseline="0" dirty="0" smtClean="0"/>
                        <a:t> Actualización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132856"/>
            <a:ext cx="2808312" cy="52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23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90600"/>
          </a:xfrm>
        </p:spPr>
        <p:txBody>
          <a:bodyPr>
            <a:normAutofit/>
          </a:bodyPr>
          <a:lstStyle/>
          <a:p>
            <a:r>
              <a:rPr lang="es-ES" dirty="0" smtClean="0"/>
              <a:t>Estrategia </a:t>
            </a:r>
            <a:r>
              <a:rPr lang="es-ES" dirty="0" smtClean="0"/>
              <a:t>de nombrado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68052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Se </a:t>
            </a:r>
            <a:r>
              <a:rPr lang="en-US" dirty="0" err="1" smtClean="0"/>
              <a:t>usarán</a:t>
            </a:r>
            <a:r>
              <a:rPr lang="en-US" dirty="0" smtClean="0"/>
              <a:t> Has</a:t>
            </a:r>
            <a:r>
              <a:rPr lang="es-MX" dirty="0" smtClean="0"/>
              <a:t>h </a:t>
            </a:r>
            <a:r>
              <a:rPr lang="es-MX" dirty="0" err="1"/>
              <a:t>URIs</a:t>
            </a:r>
            <a:r>
              <a:rPr lang="es-MX" dirty="0"/>
              <a:t> para hacer referencia a términos de la ontología y </a:t>
            </a:r>
            <a:r>
              <a:rPr lang="es-MX" dirty="0" err="1"/>
              <a:t>slash</a:t>
            </a:r>
            <a:r>
              <a:rPr lang="es-MX" dirty="0"/>
              <a:t> </a:t>
            </a:r>
            <a:r>
              <a:rPr lang="es-MX" dirty="0" err="1"/>
              <a:t>URIs</a:t>
            </a:r>
            <a:r>
              <a:rPr lang="es-MX" dirty="0"/>
              <a:t> </a:t>
            </a:r>
            <a:r>
              <a:rPr lang="es-MX" dirty="0" smtClean="0"/>
              <a:t>para las instancias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Domain: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http</a:t>
            </a:r>
            <a:r>
              <a:rPr lang="en-US" dirty="0"/>
              <a:t>://www.semanticweb.org</a:t>
            </a:r>
            <a:r>
              <a:rPr lang="en-US" dirty="0" smtClean="0"/>
              <a:t>/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Ontological terms </a:t>
            </a:r>
            <a:r>
              <a:rPr lang="en-US" dirty="0" smtClean="0"/>
              <a:t>path: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http</a:t>
            </a:r>
            <a:r>
              <a:rPr lang="en-US" dirty="0"/>
              <a:t>://</a:t>
            </a:r>
            <a:r>
              <a:rPr lang="en-US" dirty="0" smtClean="0"/>
              <a:t>www.semanticweb.org/</a:t>
            </a:r>
            <a:r>
              <a:rPr lang="es-MX" dirty="0" smtClean="0"/>
              <a:t>Group07/</a:t>
            </a:r>
            <a:r>
              <a:rPr lang="es-MX" dirty="0" err="1" smtClean="0"/>
              <a:t>ontology</a:t>
            </a:r>
            <a:r>
              <a:rPr lang="es-MX" dirty="0" smtClean="0"/>
              <a:t>/</a:t>
            </a:r>
            <a:r>
              <a:rPr lang="es-MX" dirty="0" err="1" smtClean="0"/>
              <a:t>JobSearch</a:t>
            </a:r>
            <a:r>
              <a:rPr lang="es-MX" dirty="0"/>
              <a:t>#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Individuals </a:t>
            </a:r>
            <a:r>
              <a:rPr lang="en-US" dirty="0" smtClean="0"/>
              <a:t>path: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http</a:t>
            </a:r>
            <a:r>
              <a:rPr lang="en-US" dirty="0"/>
              <a:t>://</a:t>
            </a:r>
            <a:r>
              <a:rPr lang="en-US" dirty="0" smtClean="0"/>
              <a:t>www.semanticweb.org/</a:t>
            </a:r>
            <a:r>
              <a:rPr lang="es-MX" dirty="0"/>
              <a:t>Group07/</a:t>
            </a:r>
            <a:r>
              <a:rPr lang="es-MX" dirty="0" err="1"/>
              <a:t>resources</a:t>
            </a:r>
            <a:r>
              <a:rPr lang="es-MX" dirty="0"/>
              <a:t>/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Ontological terms pattern: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www.semanticweb.org/Group07/ontology/</a:t>
            </a:r>
            <a:r>
              <a:rPr lang="es-MX" dirty="0" err="1" smtClean="0"/>
              <a:t>JobSearch</a:t>
            </a:r>
            <a:r>
              <a:rPr lang="es-MX" dirty="0" smtClean="0"/>
              <a:t># &lt;</a:t>
            </a:r>
            <a:r>
              <a:rPr lang="es-MX" dirty="0" err="1" smtClean="0"/>
              <a:t>term_name</a:t>
            </a:r>
            <a:r>
              <a:rPr lang="es-MX" dirty="0" smtClean="0"/>
              <a:t>&gt;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Individuals pattern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http://</a:t>
            </a:r>
            <a:r>
              <a:rPr lang="en-US" dirty="0" smtClean="0"/>
              <a:t>www.semanticweb.org/</a:t>
            </a:r>
            <a:r>
              <a:rPr lang="es-MX" dirty="0" smtClean="0"/>
              <a:t>Group07/</a:t>
            </a:r>
            <a:r>
              <a:rPr lang="es-MX" dirty="0" err="1" smtClean="0"/>
              <a:t>resources</a:t>
            </a:r>
            <a:r>
              <a:rPr lang="es-MX" dirty="0" smtClean="0"/>
              <a:t>/&lt;</a:t>
            </a:r>
            <a:r>
              <a:rPr lang="es-MX" dirty="0" err="1" smtClean="0"/>
              <a:t>resource_type</a:t>
            </a:r>
            <a:r>
              <a:rPr lang="es-MX" dirty="0" smtClean="0"/>
              <a:t>&gt;/ &lt;</a:t>
            </a:r>
            <a:r>
              <a:rPr lang="es-MX" dirty="0" err="1" smtClean="0"/>
              <a:t>resource_name</a:t>
            </a:r>
            <a:r>
              <a:rPr lang="es-MX" dirty="0" smtClean="0"/>
              <a:t>&gt;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5</a:t>
            </a:fld>
            <a:endParaRPr lang="es-ES" sz="24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904"/>
            <a:ext cx="864096" cy="72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4" y="120639"/>
            <a:ext cx="3068369" cy="6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71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8390" y="840935"/>
            <a:ext cx="8229600" cy="990600"/>
          </a:xfrm>
        </p:spPr>
        <p:txBody>
          <a:bodyPr/>
          <a:lstStyle/>
          <a:p>
            <a:r>
              <a:rPr lang="es-ES" dirty="0" smtClean="0"/>
              <a:t>Ontología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6</a:t>
            </a:fld>
            <a:endParaRPr lang="es-ES" sz="24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6" t="10960" r="8095" b="17614"/>
          <a:stretch/>
        </p:blipFill>
        <p:spPr>
          <a:xfrm>
            <a:off x="107504" y="4812256"/>
            <a:ext cx="2808312" cy="1331554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904"/>
            <a:ext cx="864096" cy="72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4" y="120639"/>
            <a:ext cx="3068369" cy="6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20942"/>
            <a:ext cx="2664296" cy="163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44" y="1920943"/>
            <a:ext cx="2909657" cy="424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4" y="4838885"/>
            <a:ext cx="16192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956" y="1920943"/>
            <a:ext cx="26384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45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53432"/>
            <a:ext cx="8229600" cy="990600"/>
          </a:xfrm>
        </p:spPr>
        <p:txBody>
          <a:bodyPr>
            <a:normAutofit/>
          </a:bodyPr>
          <a:lstStyle/>
          <a:p>
            <a:r>
              <a:rPr lang="es-ES" dirty="0" err="1"/>
              <a:t>Datasets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RDF</a:t>
            </a:r>
            <a:r>
              <a:rPr lang="es-ES" dirty="0" smtClean="0"/>
              <a:t>– </a:t>
            </a:r>
            <a:r>
              <a:rPr lang="es-ES" dirty="0"/>
              <a:t>Ofertas de Empleo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7</a:t>
            </a:fld>
            <a:endParaRPr lang="es-ES" sz="24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904"/>
            <a:ext cx="864096" cy="72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4" y="120639"/>
            <a:ext cx="3068369" cy="6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060848"/>
            <a:ext cx="7416825" cy="4041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83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53432"/>
            <a:ext cx="8229600" cy="990600"/>
          </a:xfrm>
        </p:spPr>
        <p:txBody>
          <a:bodyPr>
            <a:normAutofit/>
          </a:bodyPr>
          <a:lstStyle/>
          <a:p>
            <a:r>
              <a:rPr lang="es-ES" dirty="0" err="1"/>
              <a:t>Datasets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RDF</a:t>
            </a:r>
            <a:r>
              <a:rPr lang="es-ES" dirty="0" smtClean="0"/>
              <a:t>– </a:t>
            </a:r>
            <a:r>
              <a:rPr lang="es-ES" dirty="0"/>
              <a:t>Empleo Público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8</a:t>
            </a:fld>
            <a:endParaRPr lang="es-ES" sz="24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904"/>
            <a:ext cx="864096" cy="72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4" y="120639"/>
            <a:ext cx="3068369" cy="6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00347"/>
            <a:ext cx="7080108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9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53432"/>
            <a:ext cx="8229600" cy="990600"/>
          </a:xfrm>
        </p:spPr>
        <p:txBody>
          <a:bodyPr>
            <a:normAutofit/>
          </a:bodyPr>
          <a:lstStyle/>
          <a:p>
            <a:r>
              <a:rPr lang="es-ES" dirty="0" smtClean="0"/>
              <a:t>RDF </a:t>
            </a:r>
            <a:r>
              <a:rPr lang="es-ES" dirty="0" err="1" smtClean="0"/>
              <a:t>Update</a:t>
            </a:r>
            <a:r>
              <a:rPr lang="es-ES" dirty="0" smtClean="0"/>
              <a:t> – </a:t>
            </a:r>
            <a:r>
              <a:rPr lang="es-ES" dirty="0" smtClean="0"/>
              <a:t>Ofertas de Empleo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C88-596B-4331-8083-E8FCC9B90DA0}" type="slidenum">
              <a:rPr lang="es-ES" sz="2400" smtClean="0"/>
              <a:t>9</a:t>
            </a:fld>
            <a:endParaRPr lang="es-ES" sz="24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904"/>
            <a:ext cx="864096" cy="72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4" y="120639"/>
            <a:ext cx="3068369" cy="6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72390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366" y="1851185"/>
            <a:ext cx="3894825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29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221</TotalTime>
  <Words>243</Words>
  <Application>Microsoft Office PowerPoint</Application>
  <PresentationFormat>Presentación en pantalla (4:3)</PresentationFormat>
  <Paragraphs>85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Origen</vt:lpstr>
      <vt:lpstr>Raul León Cárdenas Axel Flores Guarneros Ricardo Mena de Fonseca Valeria Perfecto Espinosa Cecilia Viera Barthelmes</vt:lpstr>
      <vt:lpstr>Selección de datasets</vt:lpstr>
      <vt:lpstr>Análisis de datasets</vt:lpstr>
      <vt:lpstr>Análisis de datasets</vt:lpstr>
      <vt:lpstr>Estrategia de nombrado</vt:lpstr>
      <vt:lpstr>Ontología</vt:lpstr>
      <vt:lpstr>Datasets to RDF– Ofertas de Empleo</vt:lpstr>
      <vt:lpstr>Datasets to RDF– Empleo Público</vt:lpstr>
      <vt:lpstr>RDF Update – Ofertas de Empleo</vt:lpstr>
      <vt:lpstr>RDF Update – Empleo Público</vt:lpstr>
      <vt:lpstr>Ontología - Update</vt:lpstr>
      <vt:lpstr>RDF with links – Oferta de Empleo</vt:lpstr>
      <vt:lpstr>RDF with links – Empleo Público</vt:lpstr>
      <vt:lpstr>Generar Metadata</vt:lpstr>
      <vt:lpstr>Aplicación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Valery</dc:creator>
  <cp:lastModifiedBy>Valery</cp:lastModifiedBy>
  <cp:revision>57</cp:revision>
  <dcterms:created xsi:type="dcterms:W3CDTF">2016-12-21T04:59:29Z</dcterms:created>
  <dcterms:modified xsi:type="dcterms:W3CDTF">2016-12-21T08:41:13Z</dcterms:modified>
</cp:coreProperties>
</file>