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4638" y="1453582"/>
            <a:ext cx="10318418" cy="4394988"/>
          </a:xfrm>
        </p:spPr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5042" y="5800229"/>
            <a:ext cx="8045373" cy="742279"/>
          </a:xfrm>
        </p:spPr>
        <p:txBody>
          <a:bodyPr>
            <a:normAutofit/>
          </a:bodyPr>
          <a:lstStyle/>
          <a:p>
            <a:r>
              <a:rPr lang="pt-BR" sz="2400" dirty="0" err="1" smtClean="0"/>
              <a:t>Machine</a:t>
            </a:r>
            <a:r>
              <a:rPr lang="pt-BR" sz="2400" dirty="0" smtClean="0"/>
              <a:t> Learning in </a:t>
            </a:r>
            <a:r>
              <a:rPr lang="pt-BR" sz="2400" dirty="0" err="1" smtClean="0"/>
              <a:t>weka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41739" y="1267862"/>
            <a:ext cx="279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Universidade Tiradentes</a:t>
            </a:r>
            <a:br>
              <a:rPr lang="pt-BR" b="1" dirty="0"/>
            </a:br>
            <a:r>
              <a:rPr lang="pt-BR" b="1" dirty="0" smtClean="0"/>
              <a:t>Ciência </a:t>
            </a:r>
            <a:r>
              <a:rPr lang="pt-BR" b="1" dirty="0"/>
              <a:t>da </a:t>
            </a:r>
            <a:r>
              <a:rPr lang="pt-BR" b="1" dirty="0" smtClean="0"/>
              <a:t>Computação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14556" y="6260840"/>
            <a:ext cx="88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Cecília S. Almeida, </a:t>
            </a:r>
            <a:r>
              <a:rPr lang="pt-BR" dirty="0" err="1" smtClean="0"/>
              <a:t>Mayko</a:t>
            </a:r>
            <a:r>
              <a:rPr lang="pt-BR" dirty="0" smtClean="0"/>
              <a:t> Douglas, Lucas Danilo, Carlos Henrique, Luiz Felipe, Gustavo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96364" y="106614"/>
            <a:ext cx="1868893" cy="1492132"/>
          </a:xfrm>
        </p:spPr>
        <p:txBody>
          <a:bodyPr/>
          <a:lstStyle/>
          <a:p>
            <a:r>
              <a:rPr lang="pt-BR" dirty="0" smtClean="0"/>
              <a:t>SVM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9" y="901869"/>
            <a:ext cx="7729300" cy="5745674"/>
          </a:xfrm>
        </p:spPr>
      </p:pic>
    </p:spTree>
    <p:extLst>
      <p:ext uri="{BB962C8B-B14F-4D97-AF65-F5344CB8AC3E}">
        <p14:creationId xmlns:p14="http://schemas.microsoft.com/office/powerpoint/2010/main" val="22676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8878" y="121128"/>
            <a:ext cx="6310265" cy="1492132"/>
          </a:xfrm>
        </p:spPr>
        <p:txBody>
          <a:bodyPr/>
          <a:lstStyle/>
          <a:p>
            <a:r>
              <a:rPr lang="pt-BR" dirty="0" smtClean="0"/>
              <a:t>Parâmetro c em </a:t>
            </a:r>
            <a:r>
              <a:rPr lang="pt-BR" dirty="0" err="1" smtClean="0"/>
              <a:t>svm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70" y="934235"/>
            <a:ext cx="7685757" cy="5713307"/>
          </a:xfrm>
        </p:spPr>
      </p:pic>
    </p:spTree>
    <p:extLst>
      <p:ext uri="{BB962C8B-B14F-4D97-AF65-F5344CB8AC3E}">
        <p14:creationId xmlns:p14="http://schemas.microsoft.com/office/powerpoint/2010/main" val="31271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0010" y="2668385"/>
            <a:ext cx="3568516" cy="1492132"/>
          </a:xfrm>
        </p:spPr>
        <p:txBody>
          <a:bodyPr/>
          <a:lstStyle/>
          <a:p>
            <a:pPr algn="ctr"/>
            <a:r>
              <a:rPr lang="pt-BR" dirty="0" smtClean="0"/>
              <a:t>OBRIGADA!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5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Utilizados no treinamento de </a:t>
            </a:r>
            <a:r>
              <a:rPr lang="pt-BR" dirty="0" err="1" smtClean="0"/>
              <a:t>Machine</a:t>
            </a:r>
            <a:r>
              <a:rPr lang="pt-BR" dirty="0" smtClean="0"/>
              <a:t> Learning no </a:t>
            </a:r>
            <a:r>
              <a:rPr lang="pt-BR" dirty="0" err="1" smtClean="0"/>
              <a:t>weka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251678" y="3033487"/>
            <a:ext cx="10178322" cy="254130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Abaixo segue apresentação dos métodos de aplicação dos algoritmos de: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Á</a:t>
            </a:r>
            <a:r>
              <a:rPr lang="pt-BR" sz="2400" dirty="0" smtClean="0"/>
              <a:t>rvore de decisão;</a:t>
            </a:r>
          </a:p>
          <a:p>
            <a:r>
              <a:rPr lang="pt-BR" sz="2400" dirty="0" smtClean="0"/>
              <a:t>SVM e SVM com parâmetro C</a:t>
            </a:r>
          </a:p>
          <a:p>
            <a:r>
              <a:rPr lang="pt-BR" sz="2400" dirty="0" smtClean="0"/>
              <a:t>Nave </a:t>
            </a:r>
            <a:r>
              <a:rPr lang="pt-BR" sz="2400" dirty="0" err="1" smtClean="0"/>
              <a:t>Bayes</a:t>
            </a:r>
            <a:endParaRPr lang="pt-BR" sz="2400" dirty="0" smtClean="0"/>
          </a:p>
          <a:p>
            <a:r>
              <a:rPr lang="pt-BR" sz="2400" smtClean="0"/>
              <a:t>Redes Neurais</a:t>
            </a:r>
          </a:p>
          <a:p>
            <a:endParaRPr lang="pt-BR" sz="2400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401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4878" y="222728"/>
            <a:ext cx="10178322" cy="1492132"/>
          </a:xfrm>
        </p:spPr>
        <p:txBody>
          <a:bodyPr/>
          <a:lstStyle/>
          <a:p>
            <a:r>
              <a:rPr lang="pt-BR" dirty="0" smtClean="0"/>
              <a:t>Selecionando a base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1128451"/>
            <a:ext cx="7203114" cy="5432006"/>
          </a:xfrm>
        </p:spPr>
      </p:pic>
    </p:spTree>
    <p:extLst>
      <p:ext uri="{BB962C8B-B14F-4D97-AF65-F5344CB8AC3E}">
        <p14:creationId xmlns:p14="http://schemas.microsoft.com/office/powerpoint/2010/main" val="14418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6192" y="251756"/>
            <a:ext cx="10178322" cy="1492132"/>
          </a:xfrm>
        </p:spPr>
        <p:txBody>
          <a:bodyPr/>
          <a:lstStyle/>
          <a:p>
            <a:r>
              <a:rPr lang="pt-BR" dirty="0" smtClean="0"/>
              <a:t>Configurando a classificação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9" y="1122451"/>
            <a:ext cx="7113981" cy="5438006"/>
          </a:xfrm>
        </p:spPr>
      </p:pic>
    </p:spTree>
    <p:extLst>
      <p:ext uri="{BB962C8B-B14F-4D97-AF65-F5344CB8AC3E}">
        <p14:creationId xmlns:p14="http://schemas.microsoft.com/office/powerpoint/2010/main" val="133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8535" y="179185"/>
            <a:ext cx="6034494" cy="1492132"/>
          </a:xfrm>
        </p:spPr>
        <p:txBody>
          <a:bodyPr/>
          <a:lstStyle/>
          <a:p>
            <a:r>
              <a:rPr lang="pt-BR" dirty="0" smtClean="0"/>
              <a:t>ÁRVORE DE DECISÃO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908094"/>
            <a:ext cx="7721600" cy="5690120"/>
          </a:xfrm>
        </p:spPr>
      </p:pic>
    </p:spTree>
    <p:extLst>
      <p:ext uri="{BB962C8B-B14F-4D97-AF65-F5344CB8AC3E}">
        <p14:creationId xmlns:p14="http://schemas.microsoft.com/office/powerpoint/2010/main" val="1846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313" y="135642"/>
            <a:ext cx="10178322" cy="1492132"/>
          </a:xfrm>
        </p:spPr>
        <p:txBody>
          <a:bodyPr/>
          <a:lstStyle/>
          <a:p>
            <a:r>
              <a:rPr lang="pt-BR" dirty="0" smtClean="0"/>
              <a:t>Configuração de parâmetro da árvore de decisão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1561603"/>
            <a:ext cx="6825905" cy="5158509"/>
          </a:xfrm>
        </p:spPr>
      </p:pic>
    </p:spTree>
    <p:extLst>
      <p:ext uri="{BB962C8B-B14F-4D97-AF65-F5344CB8AC3E}">
        <p14:creationId xmlns:p14="http://schemas.microsoft.com/office/powerpoint/2010/main" val="22356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314" y="106614"/>
            <a:ext cx="10178322" cy="1492132"/>
          </a:xfrm>
        </p:spPr>
        <p:txBody>
          <a:bodyPr/>
          <a:lstStyle/>
          <a:p>
            <a:r>
              <a:rPr lang="pt-BR" dirty="0" smtClean="0"/>
              <a:t>Utilizando parâmetros na árvore de decisão.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2" y="1513835"/>
            <a:ext cx="7115405" cy="5233267"/>
          </a:xfrm>
        </p:spPr>
      </p:pic>
    </p:spTree>
    <p:extLst>
      <p:ext uri="{BB962C8B-B14F-4D97-AF65-F5344CB8AC3E}">
        <p14:creationId xmlns:p14="http://schemas.microsoft.com/office/powerpoint/2010/main" val="41772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da árvore de decisão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20" y="1768027"/>
            <a:ext cx="6981038" cy="4908543"/>
          </a:xfrm>
        </p:spPr>
      </p:pic>
    </p:spTree>
    <p:extLst>
      <p:ext uri="{BB962C8B-B14F-4D97-AF65-F5344CB8AC3E}">
        <p14:creationId xmlns:p14="http://schemas.microsoft.com/office/powerpoint/2010/main" val="27694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7335" y="110075"/>
            <a:ext cx="2565579" cy="1492132"/>
          </a:xfrm>
        </p:spPr>
        <p:txBody>
          <a:bodyPr/>
          <a:lstStyle/>
          <a:p>
            <a:r>
              <a:rPr lang="pt-BR" dirty="0" smtClean="0"/>
              <a:t>SVM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85" y="856141"/>
            <a:ext cx="7907963" cy="5878487"/>
          </a:xfrm>
        </p:spPr>
      </p:pic>
    </p:spTree>
    <p:extLst>
      <p:ext uri="{BB962C8B-B14F-4D97-AF65-F5344CB8AC3E}">
        <p14:creationId xmlns:p14="http://schemas.microsoft.com/office/powerpoint/2010/main" val="5202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607</TotalTime>
  <Words>102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Impact</vt:lpstr>
      <vt:lpstr>Wingdings</vt:lpstr>
      <vt:lpstr>Badge</vt:lpstr>
      <vt:lpstr>Inteligência artificial</vt:lpstr>
      <vt:lpstr>Algoritmos Utilizados no treinamento de Machine Learning no weka. </vt:lpstr>
      <vt:lpstr>Selecionando a base de dados</vt:lpstr>
      <vt:lpstr>Configurando a classificação</vt:lpstr>
      <vt:lpstr>ÁRVORE DE DECISÃO</vt:lpstr>
      <vt:lpstr>Configuração de parâmetro da árvore de decisão</vt:lpstr>
      <vt:lpstr>Utilizando parâmetros na árvore de decisão.</vt:lpstr>
      <vt:lpstr>Visualização da árvore de decisão</vt:lpstr>
      <vt:lpstr>SVM</vt:lpstr>
      <vt:lpstr>SVM</vt:lpstr>
      <vt:lpstr>Parâmetro c em svm </vt:lpstr>
      <vt:lpstr>OBRIGADA!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Cecilia Almeida</dc:creator>
  <cp:lastModifiedBy>Cecilia Almeida</cp:lastModifiedBy>
  <cp:revision>14</cp:revision>
  <dcterms:created xsi:type="dcterms:W3CDTF">2018-11-16T16:34:59Z</dcterms:created>
  <dcterms:modified xsi:type="dcterms:W3CDTF">2018-11-19T17:52:26Z</dcterms:modified>
</cp:coreProperties>
</file>