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71D25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171D25"/>
        </a:fontRef>
        <a:srgbClr val="171D2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F6"/>
          </a:solidFill>
        </a:fill>
      </a:tcStyle>
    </a:wholeTbl>
    <a:band2H>
      <a:tcTxStyle b="def" i="def"/>
      <a:tcStyle>
        <a:tcBdr/>
        <a:fill>
          <a:solidFill>
            <a:srgbClr val="E8F2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171D25"/>
        </a:fontRef>
        <a:srgbClr val="171D2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9E5"/>
          </a:solidFill>
        </a:fill>
      </a:tcStyle>
    </a:wholeTbl>
    <a:band2H>
      <a:tcTxStyle b="def" i="def"/>
      <a:tcStyle>
        <a:tcBdr/>
        <a:fill>
          <a:solidFill>
            <a:srgbClr val="E7F4F2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171D25"/>
        </a:fontRef>
        <a:srgbClr val="171D2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 b="def" i="def"/>
      <a:tcStyle>
        <a:tcBdr/>
        <a:fill>
          <a:solidFill>
            <a:srgbClr val="FFF4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171D25"/>
        </a:fontRef>
        <a:srgbClr val="171D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171D25"/>
        </a:fontRef>
        <a:srgbClr val="171D2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71D25"/>
              </a:solidFill>
              <a:prstDash val="solid"/>
              <a:round/>
            </a:ln>
          </a:top>
          <a:bottom>
            <a:ln w="25400" cap="flat">
              <a:solidFill>
                <a:srgbClr val="171D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71D25"/>
              </a:solidFill>
              <a:prstDash val="solid"/>
              <a:round/>
            </a:ln>
          </a:top>
          <a:bottom>
            <a:ln w="25400" cap="flat">
              <a:solidFill>
                <a:srgbClr val="171D2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171D25"/>
        </a:fontRef>
        <a:srgbClr val="171D25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71D25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71D25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71D25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48"/>
          <p:cNvGrpSpPr/>
          <p:nvPr/>
        </p:nvGrpSpPr>
        <p:grpSpPr>
          <a:xfrm>
            <a:off x="6973126" y="446911"/>
            <a:ext cx="3768214" cy="3823873"/>
            <a:chOff x="0" y="0"/>
            <a:chExt cx="3768212" cy="3823872"/>
          </a:xfrm>
        </p:grpSpPr>
        <p:sp>
          <p:nvSpPr>
            <p:cNvPr id="12" name="Oval 3"/>
            <p:cNvSpPr/>
            <p:nvPr/>
          </p:nvSpPr>
          <p:spPr>
            <a:xfrm>
              <a:off x="556755" y="542661"/>
              <a:ext cx="2670253" cy="2708575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" name="Oval 4"/>
            <p:cNvSpPr/>
            <p:nvPr/>
          </p:nvSpPr>
          <p:spPr>
            <a:xfrm>
              <a:off x="469665" y="466942"/>
              <a:ext cx="2838213" cy="2878945"/>
            </a:xfrm>
            <a:prstGeom prst="ellipse">
              <a:avLst/>
            </a:prstGeom>
            <a:noFill/>
            <a:ln w="12700" cap="flat">
              <a:solidFill>
                <a:srgbClr val="1496C8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" name="Oval 5"/>
            <p:cNvSpPr/>
            <p:nvPr/>
          </p:nvSpPr>
          <p:spPr>
            <a:xfrm>
              <a:off x="359247" y="359671"/>
              <a:ext cx="3065271" cy="3107683"/>
            </a:xfrm>
            <a:prstGeom prst="ellipse">
              <a:avLst/>
            </a:prstGeom>
            <a:noFill/>
            <a:ln w="6350" cap="flat">
              <a:solidFill>
                <a:srgbClr val="103E61"/>
              </a:solidFill>
              <a:prstDash val="lgDashDotDot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" name="Oval 6"/>
            <p:cNvSpPr/>
            <p:nvPr/>
          </p:nvSpPr>
          <p:spPr>
            <a:xfrm>
              <a:off x="701385" y="679903"/>
              <a:ext cx="2388765" cy="2423047"/>
            </a:xfrm>
            <a:prstGeom prst="ellipse">
              <a:avLst/>
            </a:prstGeom>
            <a:noFill/>
            <a:ln w="6350" cap="flat">
              <a:solidFill>
                <a:srgbClr val="1496C8"/>
              </a:solidFill>
              <a:prstDash val="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" name="Oval 7"/>
            <p:cNvSpPr/>
            <p:nvPr/>
          </p:nvSpPr>
          <p:spPr>
            <a:xfrm>
              <a:off x="-1" y="-1"/>
              <a:ext cx="3768214" cy="3823873"/>
            </a:xfrm>
            <a:prstGeom prst="ellipse">
              <a:avLst/>
            </a:prstGeom>
            <a:noFill/>
            <a:ln w="6350" cap="flat">
              <a:solidFill>
                <a:srgbClr val="55595B"/>
              </a:solidFill>
              <a:prstDash val="lgDash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49" name="中国 52"/>
            <p:cNvGrpSpPr/>
            <p:nvPr/>
          </p:nvGrpSpPr>
          <p:grpSpPr>
            <a:xfrm>
              <a:off x="771369" y="1033264"/>
              <a:ext cx="2059319" cy="1902095"/>
              <a:chOff x="0" y="0"/>
              <a:chExt cx="2059318" cy="1902093"/>
            </a:xfrm>
          </p:grpSpPr>
          <p:sp>
            <p:nvSpPr>
              <p:cNvPr id="17" name="Freeform 9"/>
              <p:cNvSpPr/>
              <p:nvPr/>
            </p:nvSpPr>
            <p:spPr>
              <a:xfrm>
                <a:off x="864685" y="21197"/>
                <a:ext cx="902612" cy="8606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146" y="2270"/>
                    </a:moveTo>
                    <a:lnTo>
                      <a:pt x="21086" y="1986"/>
                    </a:lnTo>
                    <a:lnTo>
                      <a:pt x="20844" y="1525"/>
                    </a:lnTo>
                    <a:lnTo>
                      <a:pt x="20662" y="1419"/>
                    </a:lnTo>
                    <a:lnTo>
                      <a:pt x="20481" y="1525"/>
                    </a:lnTo>
                    <a:lnTo>
                      <a:pt x="20390" y="1773"/>
                    </a:lnTo>
                    <a:lnTo>
                      <a:pt x="20360" y="1809"/>
                    </a:lnTo>
                    <a:lnTo>
                      <a:pt x="20329" y="1809"/>
                    </a:lnTo>
                    <a:lnTo>
                      <a:pt x="19997" y="1880"/>
                    </a:lnTo>
                    <a:lnTo>
                      <a:pt x="19936" y="1915"/>
                    </a:lnTo>
                    <a:lnTo>
                      <a:pt x="19906" y="1986"/>
                    </a:lnTo>
                    <a:lnTo>
                      <a:pt x="19815" y="2057"/>
                    </a:lnTo>
                    <a:lnTo>
                      <a:pt x="19634" y="2234"/>
                    </a:lnTo>
                    <a:lnTo>
                      <a:pt x="19603" y="2270"/>
                    </a:lnTo>
                    <a:lnTo>
                      <a:pt x="19452" y="2305"/>
                    </a:lnTo>
                    <a:lnTo>
                      <a:pt x="19301" y="2234"/>
                    </a:lnTo>
                    <a:lnTo>
                      <a:pt x="19119" y="2093"/>
                    </a:lnTo>
                    <a:lnTo>
                      <a:pt x="19089" y="2057"/>
                    </a:lnTo>
                    <a:lnTo>
                      <a:pt x="18817" y="1702"/>
                    </a:lnTo>
                    <a:lnTo>
                      <a:pt x="18756" y="1596"/>
                    </a:lnTo>
                    <a:lnTo>
                      <a:pt x="18726" y="1490"/>
                    </a:lnTo>
                    <a:lnTo>
                      <a:pt x="18726" y="1064"/>
                    </a:lnTo>
                    <a:lnTo>
                      <a:pt x="18787" y="993"/>
                    </a:lnTo>
                    <a:lnTo>
                      <a:pt x="18424" y="851"/>
                    </a:lnTo>
                    <a:lnTo>
                      <a:pt x="18424" y="993"/>
                    </a:lnTo>
                    <a:lnTo>
                      <a:pt x="18393" y="1064"/>
                    </a:lnTo>
                    <a:lnTo>
                      <a:pt x="18303" y="1135"/>
                    </a:lnTo>
                    <a:lnTo>
                      <a:pt x="18182" y="1206"/>
                    </a:lnTo>
                    <a:lnTo>
                      <a:pt x="18151" y="1206"/>
                    </a:lnTo>
                    <a:lnTo>
                      <a:pt x="18151" y="1170"/>
                    </a:lnTo>
                    <a:lnTo>
                      <a:pt x="17970" y="1135"/>
                    </a:lnTo>
                    <a:lnTo>
                      <a:pt x="18000" y="1277"/>
                    </a:lnTo>
                    <a:lnTo>
                      <a:pt x="17697" y="1064"/>
                    </a:lnTo>
                    <a:lnTo>
                      <a:pt x="17667" y="1064"/>
                    </a:lnTo>
                    <a:lnTo>
                      <a:pt x="17667" y="1029"/>
                    </a:lnTo>
                    <a:lnTo>
                      <a:pt x="17607" y="816"/>
                    </a:lnTo>
                    <a:lnTo>
                      <a:pt x="17576" y="567"/>
                    </a:lnTo>
                    <a:lnTo>
                      <a:pt x="17607" y="390"/>
                    </a:lnTo>
                    <a:lnTo>
                      <a:pt x="17637" y="284"/>
                    </a:lnTo>
                    <a:lnTo>
                      <a:pt x="17728" y="106"/>
                    </a:lnTo>
                    <a:lnTo>
                      <a:pt x="17697" y="0"/>
                    </a:lnTo>
                    <a:lnTo>
                      <a:pt x="17395" y="35"/>
                    </a:lnTo>
                    <a:lnTo>
                      <a:pt x="17274" y="71"/>
                    </a:lnTo>
                    <a:lnTo>
                      <a:pt x="17183" y="142"/>
                    </a:lnTo>
                    <a:lnTo>
                      <a:pt x="17123" y="248"/>
                    </a:lnTo>
                    <a:lnTo>
                      <a:pt x="17062" y="390"/>
                    </a:lnTo>
                    <a:lnTo>
                      <a:pt x="16881" y="709"/>
                    </a:lnTo>
                    <a:lnTo>
                      <a:pt x="17092" y="709"/>
                    </a:lnTo>
                    <a:lnTo>
                      <a:pt x="17244" y="780"/>
                    </a:lnTo>
                    <a:lnTo>
                      <a:pt x="17274" y="780"/>
                    </a:lnTo>
                    <a:lnTo>
                      <a:pt x="17274" y="851"/>
                    </a:lnTo>
                    <a:lnTo>
                      <a:pt x="17304" y="1135"/>
                    </a:lnTo>
                    <a:lnTo>
                      <a:pt x="17395" y="1419"/>
                    </a:lnTo>
                    <a:lnTo>
                      <a:pt x="17395" y="1490"/>
                    </a:lnTo>
                    <a:lnTo>
                      <a:pt x="16971" y="2412"/>
                    </a:lnTo>
                    <a:lnTo>
                      <a:pt x="16941" y="2518"/>
                    </a:lnTo>
                    <a:lnTo>
                      <a:pt x="16911" y="2731"/>
                    </a:lnTo>
                    <a:lnTo>
                      <a:pt x="16850" y="3369"/>
                    </a:lnTo>
                    <a:lnTo>
                      <a:pt x="16850" y="3405"/>
                    </a:lnTo>
                    <a:lnTo>
                      <a:pt x="16699" y="3760"/>
                    </a:lnTo>
                    <a:lnTo>
                      <a:pt x="16790" y="3901"/>
                    </a:lnTo>
                    <a:lnTo>
                      <a:pt x="16790" y="4292"/>
                    </a:lnTo>
                    <a:lnTo>
                      <a:pt x="16760" y="4327"/>
                    </a:lnTo>
                    <a:lnTo>
                      <a:pt x="16729" y="4327"/>
                    </a:lnTo>
                    <a:lnTo>
                      <a:pt x="16608" y="4433"/>
                    </a:lnTo>
                    <a:lnTo>
                      <a:pt x="16457" y="4646"/>
                    </a:lnTo>
                    <a:lnTo>
                      <a:pt x="15913" y="5356"/>
                    </a:lnTo>
                    <a:lnTo>
                      <a:pt x="15882" y="5391"/>
                    </a:lnTo>
                    <a:lnTo>
                      <a:pt x="15852" y="5391"/>
                    </a:lnTo>
                    <a:lnTo>
                      <a:pt x="15822" y="5356"/>
                    </a:lnTo>
                    <a:lnTo>
                      <a:pt x="15580" y="5178"/>
                    </a:lnTo>
                    <a:lnTo>
                      <a:pt x="15429" y="5001"/>
                    </a:lnTo>
                    <a:lnTo>
                      <a:pt x="15247" y="4930"/>
                    </a:lnTo>
                    <a:lnTo>
                      <a:pt x="14854" y="4895"/>
                    </a:lnTo>
                    <a:lnTo>
                      <a:pt x="14854" y="5568"/>
                    </a:lnTo>
                    <a:lnTo>
                      <a:pt x="14612" y="6810"/>
                    </a:lnTo>
                    <a:lnTo>
                      <a:pt x="14582" y="6952"/>
                    </a:lnTo>
                    <a:lnTo>
                      <a:pt x="14582" y="7129"/>
                    </a:lnTo>
                    <a:lnTo>
                      <a:pt x="14551" y="7661"/>
                    </a:lnTo>
                    <a:lnTo>
                      <a:pt x="14642" y="7803"/>
                    </a:lnTo>
                    <a:lnTo>
                      <a:pt x="14733" y="7626"/>
                    </a:lnTo>
                    <a:lnTo>
                      <a:pt x="14733" y="7590"/>
                    </a:lnTo>
                    <a:lnTo>
                      <a:pt x="15035" y="7448"/>
                    </a:lnTo>
                    <a:lnTo>
                      <a:pt x="15792" y="7590"/>
                    </a:lnTo>
                    <a:lnTo>
                      <a:pt x="15882" y="7448"/>
                    </a:lnTo>
                    <a:lnTo>
                      <a:pt x="16003" y="7235"/>
                    </a:lnTo>
                    <a:lnTo>
                      <a:pt x="16034" y="7200"/>
                    </a:lnTo>
                    <a:lnTo>
                      <a:pt x="16336" y="7129"/>
                    </a:lnTo>
                    <a:lnTo>
                      <a:pt x="16729" y="7094"/>
                    </a:lnTo>
                    <a:lnTo>
                      <a:pt x="16820" y="7165"/>
                    </a:lnTo>
                    <a:lnTo>
                      <a:pt x="16941" y="7271"/>
                    </a:lnTo>
                    <a:lnTo>
                      <a:pt x="17183" y="7590"/>
                    </a:lnTo>
                    <a:lnTo>
                      <a:pt x="17516" y="7803"/>
                    </a:lnTo>
                    <a:lnTo>
                      <a:pt x="17758" y="8016"/>
                    </a:lnTo>
                    <a:lnTo>
                      <a:pt x="17909" y="8193"/>
                    </a:lnTo>
                    <a:lnTo>
                      <a:pt x="18000" y="8370"/>
                    </a:lnTo>
                    <a:lnTo>
                      <a:pt x="18030" y="8512"/>
                    </a:lnTo>
                    <a:lnTo>
                      <a:pt x="18000" y="8654"/>
                    </a:lnTo>
                    <a:lnTo>
                      <a:pt x="17939" y="8725"/>
                    </a:lnTo>
                    <a:lnTo>
                      <a:pt x="17909" y="8796"/>
                    </a:lnTo>
                    <a:lnTo>
                      <a:pt x="17758" y="8832"/>
                    </a:lnTo>
                    <a:lnTo>
                      <a:pt x="16820" y="8832"/>
                    </a:lnTo>
                    <a:lnTo>
                      <a:pt x="16669" y="8867"/>
                    </a:lnTo>
                    <a:lnTo>
                      <a:pt x="15943" y="9434"/>
                    </a:lnTo>
                    <a:lnTo>
                      <a:pt x="15761" y="9505"/>
                    </a:lnTo>
                    <a:lnTo>
                      <a:pt x="15640" y="9541"/>
                    </a:lnTo>
                    <a:lnTo>
                      <a:pt x="15398" y="9576"/>
                    </a:lnTo>
                    <a:lnTo>
                      <a:pt x="15277" y="10286"/>
                    </a:lnTo>
                    <a:lnTo>
                      <a:pt x="15187" y="10569"/>
                    </a:lnTo>
                    <a:lnTo>
                      <a:pt x="15126" y="10676"/>
                    </a:lnTo>
                    <a:lnTo>
                      <a:pt x="15066" y="10747"/>
                    </a:lnTo>
                    <a:lnTo>
                      <a:pt x="14884" y="10889"/>
                    </a:lnTo>
                    <a:lnTo>
                      <a:pt x="14612" y="10995"/>
                    </a:lnTo>
                    <a:lnTo>
                      <a:pt x="14461" y="11031"/>
                    </a:lnTo>
                    <a:lnTo>
                      <a:pt x="14007" y="11243"/>
                    </a:lnTo>
                    <a:lnTo>
                      <a:pt x="13825" y="11775"/>
                    </a:lnTo>
                    <a:lnTo>
                      <a:pt x="13765" y="11775"/>
                    </a:lnTo>
                    <a:lnTo>
                      <a:pt x="13220" y="12059"/>
                    </a:lnTo>
                    <a:lnTo>
                      <a:pt x="13190" y="12059"/>
                    </a:lnTo>
                    <a:lnTo>
                      <a:pt x="12918" y="11988"/>
                    </a:lnTo>
                    <a:lnTo>
                      <a:pt x="12615" y="11882"/>
                    </a:lnTo>
                    <a:lnTo>
                      <a:pt x="12403" y="11775"/>
                    </a:lnTo>
                    <a:lnTo>
                      <a:pt x="12313" y="11740"/>
                    </a:lnTo>
                    <a:lnTo>
                      <a:pt x="12192" y="11704"/>
                    </a:lnTo>
                    <a:lnTo>
                      <a:pt x="12071" y="11704"/>
                    </a:lnTo>
                    <a:lnTo>
                      <a:pt x="11950" y="11740"/>
                    </a:lnTo>
                    <a:lnTo>
                      <a:pt x="11859" y="11917"/>
                    </a:lnTo>
                    <a:lnTo>
                      <a:pt x="11768" y="12130"/>
                    </a:lnTo>
                    <a:lnTo>
                      <a:pt x="11738" y="12378"/>
                    </a:lnTo>
                    <a:lnTo>
                      <a:pt x="11738" y="12591"/>
                    </a:lnTo>
                    <a:lnTo>
                      <a:pt x="11768" y="12804"/>
                    </a:lnTo>
                    <a:lnTo>
                      <a:pt x="11829" y="12910"/>
                    </a:lnTo>
                    <a:lnTo>
                      <a:pt x="11889" y="12910"/>
                    </a:lnTo>
                    <a:lnTo>
                      <a:pt x="12010" y="12839"/>
                    </a:lnTo>
                    <a:lnTo>
                      <a:pt x="12010" y="13407"/>
                    </a:lnTo>
                    <a:lnTo>
                      <a:pt x="11950" y="13549"/>
                    </a:lnTo>
                    <a:lnTo>
                      <a:pt x="11889" y="13620"/>
                    </a:lnTo>
                    <a:lnTo>
                      <a:pt x="11738" y="13726"/>
                    </a:lnTo>
                    <a:lnTo>
                      <a:pt x="11466" y="13833"/>
                    </a:lnTo>
                    <a:lnTo>
                      <a:pt x="11345" y="13939"/>
                    </a:lnTo>
                    <a:lnTo>
                      <a:pt x="11163" y="14152"/>
                    </a:lnTo>
                    <a:lnTo>
                      <a:pt x="10951" y="14506"/>
                    </a:lnTo>
                    <a:lnTo>
                      <a:pt x="10709" y="14967"/>
                    </a:lnTo>
                    <a:lnTo>
                      <a:pt x="10679" y="14967"/>
                    </a:lnTo>
                    <a:lnTo>
                      <a:pt x="10316" y="15251"/>
                    </a:lnTo>
                    <a:lnTo>
                      <a:pt x="10407" y="15251"/>
                    </a:lnTo>
                    <a:lnTo>
                      <a:pt x="10407" y="15322"/>
                    </a:lnTo>
                    <a:lnTo>
                      <a:pt x="10376" y="15393"/>
                    </a:lnTo>
                    <a:lnTo>
                      <a:pt x="8834" y="15393"/>
                    </a:lnTo>
                    <a:lnTo>
                      <a:pt x="8440" y="15429"/>
                    </a:lnTo>
                    <a:lnTo>
                      <a:pt x="8047" y="15500"/>
                    </a:lnTo>
                    <a:lnTo>
                      <a:pt x="7382" y="15783"/>
                    </a:lnTo>
                    <a:lnTo>
                      <a:pt x="7079" y="15961"/>
                    </a:lnTo>
                    <a:lnTo>
                      <a:pt x="6807" y="16209"/>
                    </a:lnTo>
                    <a:lnTo>
                      <a:pt x="6565" y="16457"/>
                    </a:lnTo>
                    <a:lnTo>
                      <a:pt x="6534" y="16493"/>
                    </a:lnTo>
                    <a:lnTo>
                      <a:pt x="6504" y="16493"/>
                    </a:lnTo>
                    <a:lnTo>
                      <a:pt x="6081" y="16564"/>
                    </a:lnTo>
                    <a:lnTo>
                      <a:pt x="6020" y="16564"/>
                    </a:lnTo>
                    <a:lnTo>
                      <a:pt x="5899" y="16244"/>
                    </a:lnTo>
                    <a:lnTo>
                      <a:pt x="5476" y="16351"/>
                    </a:lnTo>
                    <a:lnTo>
                      <a:pt x="5294" y="16351"/>
                    </a:lnTo>
                    <a:lnTo>
                      <a:pt x="5082" y="16315"/>
                    </a:lnTo>
                    <a:lnTo>
                      <a:pt x="4840" y="16244"/>
                    </a:lnTo>
                    <a:lnTo>
                      <a:pt x="4598" y="16102"/>
                    </a:lnTo>
                    <a:lnTo>
                      <a:pt x="4387" y="15961"/>
                    </a:lnTo>
                    <a:lnTo>
                      <a:pt x="4145" y="15819"/>
                    </a:lnTo>
                    <a:lnTo>
                      <a:pt x="3721" y="15464"/>
                    </a:lnTo>
                    <a:lnTo>
                      <a:pt x="3600" y="15358"/>
                    </a:lnTo>
                    <a:lnTo>
                      <a:pt x="3418" y="15251"/>
                    </a:lnTo>
                    <a:lnTo>
                      <a:pt x="3237" y="15180"/>
                    </a:lnTo>
                    <a:lnTo>
                      <a:pt x="3055" y="15145"/>
                    </a:lnTo>
                    <a:lnTo>
                      <a:pt x="2662" y="15109"/>
                    </a:lnTo>
                    <a:lnTo>
                      <a:pt x="2239" y="15180"/>
                    </a:lnTo>
                    <a:lnTo>
                      <a:pt x="1755" y="15216"/>
                    </a:lnTo>
                    <a:lnTo>
                      <a:pt x="1301" y="15180"/>
                    </a:lnTo>
                    <a:lnTo>
                      <a:pt x="1029" y="15145"/>
                    </a:lnTo>
                    <a:lnTo>
                      <a:pt x="726" y="15109"/>
                    </a:lnTo>
                    <a:lnTo>
                      <a:pt x="30" y="14861"/>
                    </a:lnTo>
                    <a:lnTo>
                      <a:pt x="0" y="14967"/>
                    </a:lnTo>
                    <a:lnTo>
                      <a:pt x="30" y="14967"/>
                    </a:lnTo>
                    <a:lnTo>
                      <a:pt x="30" y="15109"/>
                    </a:lnTo>
                    <a:lnTo>
                      <a:pt x="151" y="15393"/>
                    </a:lnTo>
                    <a:lnTo>
                      <a:pt x="393" y="15748"/>
                    </a:lnTo>
                    <a:lnTo>
                      <a:pt x="424" y="15819"/>
                    </a:lnTo>
                    <a:lnTo>
                      <a:pt x="363" y="16067"/>
                    </a:lnTo>
                    <a:lnTo>
                      <a:pt x="363" y="16102"/>
                    </a:lnTo>
                    <a:lnTo>
                      <a:pt x="212" y="16315"/>
                    </a:lnTo>
                    <a:lnTo>
                      <a:pt x="454" y="16599"/>
                    </a:lnTo>
                    <a:lnTo>
                      <a:pt x="454" y="16670"/>
                    </a:lnTo>
                    <a:lnTo>
                      <a:pt x="514" y="16954"/>
                    </a:lnTo>
                    <a:lnTo>
                      <a:pt x="696" y="17167"/>
                    </a:lnTo>
                    <a:lnTo>
                      <a:pt x="696" y="17521"/>
                    </a:lnTo>
                    <a:lnTo>
                      <a:pt x="817" y="17628"/>
                    </a:lnTo>
                    <a:lnTo>
                      <a:pt x="877" y="17592"/>
                    </a:lnTo>
                    <a:lnTo>
                      <a:pt x="908" y="17557"/>
                    </a:lnTo>
                    <a:lnTo>
                      <a:pt x="968" y="17415"/>
                    </a:lnTo>
                    <a:lnTo>
                      <a:pt x="1089" y="17379"/>
                    </a:lnTo>
                    <a:lnTo>
                      <a:pt x="1180" y="17308"/>
                    </a:lnTo>
                    <a:lnTo>
                      <a:pt x="1815" y="17237"/>
                    </a:lnTo>
                    <a:lnTo>
                      <a:pt x="2087" y="17131"/>
                    </a:lnTo>
                    <a:lnTo>
                      <a:pt x="2148" y="17096"/>
                    </a:lnTo>
                    <a:lnTo>
                      <a:pt x="2269" y="17450"/>
                    </a:lnTo>
                    <a:lnTo>
                      <a:pt x="2269" y="17557"/>
                    </a:lnTo>
                    <a:lnTo>
                      <a:pt x="2239" y="17663"/>
                    </a:lnTo>
                    <a:lnTo>
                      <a:pt x="1906" y="18231"/>
                    </a:lnTo>
                    <a:lnTo>
                      <a:pt x="1906" y="18337"/>
                    </a:lnTo>
                    <a:lnTo>
                      <a:pt x="2087" y="18514"/>
                    </a:lnTo>
                    <a:lnTo>
                      <a:pt x="2239" y="18656"/>
                    </a:lnTo>
                    <a:lnTo>
                      <a:pt x="2360" y="18798"/>
                    </a:lnTo>
                    <a:lnTo>
                      <a:pt x="2450" y="18869"/>
                    </a:lnTo>
                    <a:lnTo>
                      <a:pt x="2571" y="18940"/>
                    </a:lnTo>
                    <a:lnTo>
                      <a:pt x="2692" y="19082"/>
                    </a:lnTo>
                    <a:lnTo>
                      <a:pt x="2692" y="19117"/>
                    </a:lnTo>
                    <a:lnTo>
                      <a:pt x="2813" y="19188"/>
                    </a:lnTo>
                    <a:lnTo>
                      <a:pt x="2874" y="19188"/>
                    </a:lnTo>
                    <a:lnTo>
                      <a:pt x="2904" y="19366"/>
                    </a:lnTo>
                    <a:lnTo>
                      <a:pt x="2934" y="19507"/>
                    </a:lnTo>
                    <a:lnTo>
                      <a:pt x="2965" y="19720"/>
                    </a:lnTo>
                    <a:lnTo>
                      <a:pt x="3267" y="19791"/>
                    </a:lnTo>
                    <a:lnTo>
                      <a:pt x="3297" y="19791"/>
                    </a:lnTo>
                    <a:lnTo>
                      <a:pt x="3297" y="19827"/>
                    </a:lnTo>
                    <a:lnTo>
                      <a:pt x="3328" y="19862"/>
                    </a:lnTo>
                    <a:lnTo>
                      <a:pt x="3418" y="20039"/>
                    </a:lnTo>
                    <a:lnTo>
                      <a:pt x="3661" y="20146"/>
                    </a:lnTo>
                    <a:lnTo>
                      <a:pt x="3812" y="20039"/>
                    </a:lnTo>
                    <a:lnTo>
                      <a:pt x="3782" y="19933"/>
                    </a:lnTo>
                    <a:lnTo>
                      <a:pt x="3630" y="19756"/>
                    </a:lnTo>
                    <a:lnTo>
                      <a:pt x="3661" y="19720"/>
                    </a:lnTo>
                    <a:lnTo>
                      <a:pt x="3782" y="19401"/>
                    </a:lnTo>
                    <a:lnTo>
                      <a:pt x="4084" y="19401"/>
                    </a:lnTo>
                    <a:lnTo>
                      <a:pt x="4084" y="19436"/>
                    </a:lnTo>
                    <a:lnTo>
                      <a:pt x="4508" y="19578"/>
                    </a:lnTo>
                    <a:lnTo>
                      <a:pt x="4750" y="19543"/>
                    </a:lnTo>
                    <a:lnTo>
                      <a:pt x="4931" y="19366"/>
                    </a:lnTo>
                    <a:lnTo>
                      <a:pt x="5052" y="19153"/>
                    </a:lnTo>
                    <a:lnTo>
                      <a:pt x="5173" y="19046"/>
                    </a:lnTo>
                    <a:lnTo>
                      <a:pt x="5264" y="18975"/>
                    </a:lnTo>
                    <a:lnTo>
                      <a:pt x="5355" y="19011"/>
                    </a:lnTo>
                    <a:lnTo>
                      <a:pt x="5445" y="18975"/>
                    </a:lnTo>
                    <a:lnTo>
                      <a:pt x="5566" y="19011"/>
                    </a:lnTo>
                    <a:lnTo>
                      <a:pt x="5657" y="19011"/>
                    </a:lnTo>
                    <a:lnTo>
                      <a:pt x="5657" y="19082"/>
                    </a:lnTo>
                    <a:lnTo>
                      <a:pt x="5718" y="19224"/>
                    </a:lnTo>
                    <a:lnTo>
                      <a:pt x="5839" y="19649"/>
                    </a:lnTo>
                    <a:lnTo>
                      <a:pt x="5839" y="19685"/>
                    </a:lnTo>
                    <a:lnTo>
                      <a:pt x="5778" y="19933"/>
                    </a:lnTo>
                    <a:lnTo>
                      <a:pt x="5566" y="20217"/>
                    </a:lnTo>
                    <a:lnTo>
                      <a:pt x="5536" y="20252"/>
                    </a:lnTo>
                    <a:lnTo>
                      <a:pt x="5113" y="20465"/>
                    </a:lnTo>
                    <a:lnTo>
                      <a:pt x="5052" y="20607"/>
                    </a:lnTo>
                    <a:lnTo>
                      <a:pt x="4992" y="21033"/>
                    </a:lnTo>
                    <a:lnTo>
                      <a:pt x="5022" y="21210"/>
                    </a:lnTo>
                    <a:lnTo>
                      <a:pt x="5143" y="21423"/>
                    </a:lnTo>
                    <a:lnTo>
                      <a:pt x="5173" y="21494"/>
                    </a:lnTo>
                    <a:lnTo>
                      <a:pt x="5324" y="21600"/>
                    </a:lnTo>
                    <a:lnTo>
                      <a:pt x="5839" y="21600"/>
                    </a:lnTo>
                    <a:lnTo>
                      <a:pt x="6262" y="21529"/>
                    </a:lnTo>
                    <a:lnTo>
                      <a:pt x="6413" y="21352"/>
                    </a:lnTo>
                    <a:lnTo>
                      <a:pt x="6474" y="21352"/>
                    </a:lnTo>
                    <a:lnTo>
                      <a:pt x="6776" y="21387"/>
                    </a:lnTo>
                    <a:lnTo>
                      <a:pt x="6807" y="21352"/>
                    </a:lnTo>
                    <a:lnTo>
                      <a:pt x="6776" y="21210"/>
                    </a:lnTo>
                    <a:lnTo>
                      <a:pt x="6807" y="21068"/>
                    </a:lnTo>
                    <a:lnTo>
                      <a:pt x="6928" y="20820"/>
                    </a:lnTo>
                    <a:lnTo>
                      <a:pt x="6928" y="20359"/>
                    </a:lnTo>
                    <a:lnTo>
                      <a:pt x="7170" y="19614"/>
                    </a:lnTo>
                    <a:lnTo>
                      <a:pt x="7170" y="19578"/>
                    </a:lnTo>
                    <a:lnTo>
                      <a:pt x="7563" y="19224"/>
                    </a:lnTo>
                    <a:lnTo>
                      <a:pt x="7593" y="19188"/>
                    </a:lnTo>
                    <a:lnTo>
                      <a:pt x="7896" y="19366"/>
                    </a:lnTo>
                    <a:lnTo>
                      <a:pt x="8108" y="19543"/>
                    </a:lnTo>
                    <a:lnTo>
                      <a:pt x="8138" y="19649"/>
                    </a:lnTo>
                    <a:lnTo>
                      <a:pt x="8168" y="19685"/>
                    </a:lnTo>
                    <a:lnTo>
                      <a:pt x="8138" y="20004"/>
                    </a:lnTo>
                    <a:lnTo>
                      <a:pt x="8017" y="20217"/>
                    </a:lnTo>
                    <a:lnTo>
                      <a:pt x="7956" y="20500"/>
                    </a:lnTo>
                    <a:lnTo>
                      <a:pt x="7956" y="20784"/>
                    </a:lnTo>
                    <a:lnTo>
                      <a:pt x="8017" y="20926"/>
                    </a:lnTo>
                    <a:lnTo>
                      <a:pt x="8350" y="20926"/>
                    </a:lnTo>
                    <a:lnTo>
                      <a:pt x="8410" y="20962"/>
                    </a:lnTo>
                    <a:lnTo>
                      <a:pt x="8471" y="21033"/>
                    </a:lnTo>
                    <a:lnTo>
                      <a:pt x="8561" y="21210"/>
                    </a:lnTo>
                    <a:lnTo>
                      <a:pt x="8652" y="21281"/>
                    </a:lnTo>
                    <a:lnTo>
                      <a:pt x="8682" y="21281"/>
                    </a:lnTo>
                    <a:lnTo>
                      <a:pt x="9106" y="21494"/>
                    </a:lnTo>
                    <a:lnTo>
                      <a:pt x="9287" y="21565"/>
                    </a:lnTo>
                    <a:lnTo>
                      <a:pt x="9529" y="21529"/>
                    </a:lnTo>
                    <a:lnTo>
                      <a:pt x="9650" y="21352"/>
                    </a:lnTo>
                    <a:lnTo>
                      <a:pt x="9771" y="20642"/>
                    </a:lnTo>
                    <a:lnTo>
                      <a:pt x="9802" y="20288"/>
                    </a:lnTo>
                    <a:lnTo>
                      <a:pt x="9802" y="20252"/>
                    </a:lnTo>
                    <a:lnTo>
                      <a:pt x="9832" y="20217"/>
                    </a:lnTo>
                    <a:lnTo>
                      <a:pt x="10074" y="20004"/>
                    </a:lnTo>
                    <a:lnTo>
                      <a:pt x="10195" y="19791"/>
                    </a:lnTo>
                    <a:lnTo>
                      <a:pt x="10437" y="19649"/>
                    </a:lnTo>
                    <a:lnTo>
                      <a:pt x="10588" y="19543"/>
                    </a:lnTo>
                    <a:lnTo>
                      <a:pt x="10770" y="19472"/>
                    </a:lnTo>
                    <a:lnTo>
                      <a:pt x="10679" y="19046"/>
                    </a:lnTo>
                    <a:lnTo>
                      <a:pt x="11103" y="19082"/>
                    </a:lnTo>
                    <a:lnTo>
                      <a:pt x="11103" y="19117"/>
                    </a:lnTo>
                    <a:lnTo>
                      <a:pt x="11314" y="19224"/>
                    </a:lnTo>
                    <a:lnTo>
                      <a:pt x="11314" y="19188"/>
                    </a:lnTo>
                    <a:lnTo>
                      <a:pt x="11375" y="18940"/>
                    </a:lnTo>
                    <a:lnTo>
                      <a:pt x="11375" y="18869"/>
                    </a:lnTo>
                    <a:lnTo>
                      <a:pt x="11405" y="18904"/>
                    </a:lnTo>
                    <a:lnTo>
                      <a:pt x="11435" y="18904"/>
                    </a:lnTo>
                    <a:lnTo>
                      <a:pt x="11617" y="18940"/>
                    </a:lnTo>
                    <a:lnTo>
                      <a:pt x="11708" y="18940"/>
                    </a:lnTo>
                    <a:lnTo>
                      <a:pt x="11889" y="18727"/>
                    </a:lnTo>
                    <a:lnTo>
                      <a:pt x="11919" y="18727"/>
                    </a:lnTo>
                    <a:lnTo>
                      <a:pt x="11919" y="18692"/>
                    </a:lnTo>
                    <a:lnTo>
                      <a:pt x="11950" y="18692"/>
                    </a:lnTo>
                    <a:lnTo>
                      <a:pt x="12192" y="18656"/>
                    </a:lnTo>
                    <a:lnTo>
                      <a:pt x="12373" y="18408"/>
                    </a:lnTo>
                    <a:lnTo>
                      <a:pt x="12494" y="18231"/>
                    </a:lnTo>
                    <a:lnTo>
                      <a:pt x="12494" y="18018"/>
                    </a:lnTo>
                    <a:lnTo>
                      <a:pt x="12524" y="17911"/>
                    </a:lnTo>
                    <a:lnTo>
                      <a:pt x="12615" y="17805"/>
                    </a:lnTo>
                    <a:lnTo>
                      <a:pt x="12645" y="17805"/>
                    </a:lnTo>
                    <a:lnTo>
                      <a:pt x="12857" y="17840"/>
                    </a:lnTo>
                    <a:lnTo>
                      <a:pt x="12978" y="17769"/>
                    </a:lnTo>
                    <a:lnTo>
                      <a:pt x="13008" y="17592"/>
                    </a:lnTo>
                    <a:lnTo>
                      <a:pt x="13250" y="17486"/>
                    </a:lnTo>
                    <a:lnTo>
                      <a:pt x="13281" y="17486"/>
                    </a:lnTo>
                    <a:lnTo>
                      <a:pt x="13583" y="17521"/>
                    </a:lnTo>
                    <a:lnTo>
                      <a:pt x="13825" y="17450"/>
                    </a:lnTo>
                    <a:lnTo>
                      <a:pt x="13946" y="17308"/>
                    </a:lnTo>
                    <a:lnTo>
                      <a:pt x="14067" y="17060"/>
                    </a:lnTo>
                    <a:lnTo>
                      <a:pt x="13886" y="16847"/>
                    </a:lnTo>
                    <a:lnTo>
                      <a:pt x="13886" y="16812"/>
                    </a:lnTo>
                    <a:lnTo>
                      <a:pt x="13825" y="16670"/>
                    </a:lnTo>
                    <a:lnTo>
                      <a:pt x="13795" y="16386"/>
                    </a:lnTo>
                    <a:lnTo>
                      <a:pt x="13886" y="16173"/>
                    </a:lnTo>
                    <a:lnTo>
                      <a:pt x="13916" y="16032"/>
                    </a:lnTo>
                    <a:lnTo>
                      <a:pt x="14037" y="15890"/>
                    </a:lnTo>
                    <a:lnTo>
                      <a:pt x="14158" y="15570"/>
                    </a:lnTo>
                    <a:lnTo>
                      <a:pt x="14158" y="15535"/>
                    </a:lnTo>
                    <a:lnTo>
                      <a:pt x="14188" y="15535"/>
                    </a:lnTo>
                    <a:lnTo>
                      <a:pt x="14309" y="15322"/>
                    </a:lnTo>
                    <a:lnTo>
                      <a:pt x="14491" y="14897"/>
                    </a:lnTo>
                    <a:lnTo>
                      <a:pt x="14642" y="15180"/>
                    </a:lnTo>
                    <a:lnTo>
                      <a:pt x="14672" y="15180"/>
                    </a:lnTo>
                    <a:lnTo>
                      <a:pt x="14672" y="15216"/>
                    </a:lnTo>
                    <a:lnTo>
                      <a:pt x="14733" y="15500"/>
                    </a:lnTo>
                    <a:lnTo>
                      <a:pt x="14763" y="15783"/>
                    </a:lnTo>
                    <a:lnTo>
                      <a:pt x="14914" y="15890"/>
                    </a:lnTo>
                    <a:lnTo>
                      <a:pt x="15005" y="15890"/>
                    </a:lnTo>
                    <a:lnTo>
                      <a:pt x="15156" y="15606"/>
                    </a:lnTo>
                    <a:lnTo>
                      <a:pt x="15217" y="15322"/>
                    </a:lnTo>
                    <a:lnTo>
                      <a:pt x="15308" y="15322"/>
                    </a:lnTo>
                    <a:lnTo>
                      <a:pt x="15640" y="15464"/>
                    </a:lnTo>
                    <a:lnTo>
                      <a:pt x="15822" y="15322"/>
                    </a:lnTo>
                    <a:lnTo>
                      <a:pt x="15852" y="15322"/>
                    </a:lnTo>
                    <a:lnTo>
                      <a:pt x="16034" y="15287"/>
                    </a:lnTo>
                    <a:lnTo>
                      <a:pt x="16155" y="15038"/>
                    </a:lnTo>
                    <a:lnTo>
                      <a:pt x="16155" y="14755"/>
                    </a:lnTo>
                    <a:lnTo>
                      <a:pt x="16245" y="14294"/>
                    </a:lnTo>
                    <a:lnTo>
                      <a:pt x="16245" y="14329"/>
                    </a:lnTo>
                    <a:lnTo>
                      <a:pt x="16306" y="14329"/>
                    </a:lnTo>
                    <a:lnTo>
                      <a:pt x="16548" y="14400"/>
                    </a:lnTo>
                    <a:lnTo>
                      <a:pt x="16669" y="14116"/>
                    </a:lnTo>
                    <a:lnTo>
                      <a:pt x="17032" y="14116"/>
                    </a:lnTo>
                    <a:lnTo>
                      <a:pt x="17153" y="14329"/>
                    </a:lnTo>
                    <a:lnTo>
                      <a:pt x="17153" y="14400"/>
                    </a:lnTo>
                    <a:lnTo>
                      <a:pt x="17183" y="14684"/>
                    </a:lnTo>
                    <a:lnTo>
                      <a:pt x="17304" y="14790"/>
                    </a:lnTo>
                    <a:lnTo>
                      <a:pt x="17455" y="14613"/>
                    </a:lnTo>
                    <a:lnTo>
                      <a:pt x="17516" y="14684"/>
                    </a:lnTo>
                    <a:lnTo>
                      <a:pt x="17576" y="14790"/>
                    </a:lnTo>
                    <a:lnTo>
                      <a:pt x="17576" y="15145"/>
                    </a:lnTo>
                    <a:lnTo>
                      <a:pt x="17516" y="15393"/>
                    </a:lnTo>
                    <a:lnTo>
                      <a:pt x="17576" y="15535"/>
                    </a:lnTo>
                    <a:lnTo>
                      <a:pt x="17697" y="15677"/>
                    </a:lnTo>
                    <a:lnTo>
                      <a:pt x="18182" y="15748"/>
                    </a:lnTo>
                    <a:lnTo>
                      <a:pt x="18212" y="15783"/>
                    </a:lnTo>
                    <a:lnTo>
                      <a:pt x="18242" y="15783"/>
                    </a:lnTo>
                    <a:lnTo>
                      <a:pt x="18272" y="15819"/>
                    </a:lnTo>
                    <a:lnTo>
                      <a:pt x="18424" y="15606"/>
                    </a:lnTo>
                    <a:lnTo>
                      <a:pt x="18545" y="15464"/>
                    </a:lnTo>
                    <a:lnTo>
                      <a:pt x="18484" y="15251"/>
                    </a:lnTo>
                    <a:lnTo>
                      <a:pt x="18363" y="14329"/>
                    </a:lnTo>
                    <a:lnTo>
                      <a:pt x="18726" y="14542"/>
                    </a:lnTo>
                    <a:lnTo>
                      <a:pt x="18998" y="14861"/>
                    </a:lnTo>
                    <a:lnTo>
                      <a:pt x="19150" y="14755"/>
                    </a:lnTo>
                    <a:lnTo>
                      <a:pt x="19634" y="14116"/>
                    </a:lnTo>
                    <a:lnTo>
                      <a:pt x="19664" y="14116"/>
                    </a:lnTo>
                    <a:lnTo>
                      <a:pt x="19845" y="13939"/>
                    </a:lnTo>
                    <a:lnTo>
                      <a:pt x="20057" y="13620"/>
                    </a:lnTo>
                    <a:lnTo>
                      <a:pt x="20057" y="13584"/>
                    </a:lnTo>
                    <a:lnTo>
                      <a:pt x="20329" y="13655"/>
                    </a:lnTo>
                    <a:lnTo>
                      <a:pt x="20481" y="13655"/>
                    </a:lnTo>
                    <a:lnTo>
                      <a:pt x="20481" y="13513"/>
                    </a:lnTo>
                    <a:lnTo>
                      <a:pt x="20511" y="13407"/>
                    </a:lnTo>
                    <a:lnTo>
                      <a:pt x="20723" y="13123"/>
                    </a:lnTo>
                    <a:lnTo>
                      <a:pt x="20783" y="13052"/>
                    </a:lnTo>
                    <a:lnTo>
                      <a:pt x="21025" y="13159"/>
                    </a:lnTo>
                    <a:lnTo>
                      <a:pt x="21297" y="13123"/>
                    </a:lnTo>
                    <a:lnTo>
                      <a:pt x="21509" y="12875"/>
                    </a:lnTo>
                    <a:lnTo>
                      <a:pt x="21600" y="12662"/>
                    </a:lnTo>
                    <a:lnTo>
                      <a:pt x="21539" y="12556"/>
                    </a:lnTo>
                    <a:lnTo>
                      <a:pt x="21358" y="12662"/>
                    </a:lnTo>
                    <a:lnTo>
                      <a:pt x="21358" y="12627"/>
                    </a:lnTo>
                    <a:lnTo>
                      <a:pt x="21328" y="12627"/>
                    </a:lnTo>
                    <a:lnTo>
                      <a:pt x="21116" y="12414"/>
                    </a:lnTo>
                    <a:lnTo>
                      <a:pt x="21116" y="12378"/>
                    </a:lnTo>
                    <a:lnTo>
                      <a:pt x="21207" y="11988"/>
                    </a:lnTo>
                    <a:lnTo>
                      <a:pt x="21207" y="11704"/>
                    </a:lnTo>
                    <a:lnTo>
                      <a:pt x="21146" y="11492"/>
                    </a:lnTo>
                    <a:lnTo>
                      <a:pt x="20995" y="11421"/>
                    </a:lnTo>
                    <a:lnTo>
                      <a:pt x="20995" y="11385"/>
                    </a:lnTo>
                    <a:lnTo>
                      <a:pt x="20965" y="11385"/>
                    </a:lnTo>
                    <a:lnTo>
                      <a:pt x="20965" y="11350"/>
                    </a:lnTo>
                    <a:lnTo>
                      <a:pt x="20813" y="11031"/>
                    </a:lnTo>
                    <a:lnTo>
                      <a:pt x="20783" y="10995"/>
                    </a:lnTo>
                    <a:lnTo>
                      <a:pt x="20602" y="11279"/>
                    </a:lnTo>
                    <a:lnTo>
                      <a:pt x="20390" y="11421"/>
                    </a:lnTo>
                    <a:lnTo>
                      <a:pt x="20329" y="11456"/>
                    </a:lnTo>
                    <a:lnTo>
                      <a:pt x="20329" y="11421"/>
                    </a:lnTo>
                    <a:lnTo>
                      <a:pt x="20299" y="11421"/>
                    </a:lnTo>
                    <a:lnTo>
                      <a:pt x="20087" y="11172"/>
                    </a:lnTo>
                    <a:lnTo>
                      <a:pt x="20087" y="11137"/>
                    </a:lnTo>
                    <a:lnTo>
                      <a:pt x="19936" y="10747"/>
                    </a:lnTo>
                    <a:lnTo>
                      <a:pt x="19876" y="10463"/>
                    </a:lnTo>
                    <a:lnTo>
                      <a:pt x="19876" y="10002"/>
                    </a:lnTo>
                    <a:lnTo>
                      <a:pt x="19845" y="9754"/>
                    </a:lnTo>
                    <a:lnTo>
                      <a:pt x="19664" y="9683"/>
                    </a:lnTo>
                    <a:lnTo>
                      <a:pt x="19271" y="9328"/>
                    </a:lnTo>
                    <a:lnTo>
                      <a:pt x="19301" y="9293"/>
                    </a:lnTo>
                    <a:lnTo>
                      <a:pt x="19482" y="9044"/>
                    </a:lnTo>
                    <a:lnTo>
                      <a:pt x="19482" y="9009"/>
                    </a:lnTo>
                    <a:lnTo>
                      <a:pt x="19724" y="9009"/>
                    </a:lnTo>
                    <a:lnTo>
                      <a:pt x="19815" y="9044"/>
                    </a:lnTo>
                    <a:lnTo>
                      <a:pt x="19876" y="9115"/>
                    </a:lnTo>
                    <a:lnTo>
                      <a:pt x="20057" y="9257"/>
                    </a:lnTo>
                    <a:lnTo>
                      <a:pt x="20239" y="9080"/>
                    </a:lnTo>
                    <a:lnTo>
                      <a:pt x="20360" y="8867"/>
                    </a:lnTo>
                    <a:lnTo>
                      <a:pt x="20360" y="8690"/>
                    </a:lnTo>
                    <a:lnTo>
                      <a:pt x="20329" y="8229"/>
                    </a:lnTo>
                    <a:lnTo>
                      <a:pt x="20299" y="8051"/>
                    </a:lnTo>
                    <a:lnTo>
                      <a:pt x="20027" y="8016"/>
                    </a:lnTo>
                    <a:lnTo>
                      <a:pt x="20027" y="7803"/>
                    </a:lnTo>
                    <a:lnTo>
                      <a:pt x="19785" y="7448"/>
                    </a:lnTo>
                    <a:lnTo>
                      <a:pt x="19755" y="7448"/>
                    </a:lnTo>
                    <a:lnTo>
                      <a:pt x="19634" y="7200"/>
                    </a:lnTo>
                    <a:lnTo>
                      <a:pt x="19634" y="7129"/>
                    </a:lnTo>
                    <a:lnTo>
                      <a:pt x="19876" y="6739"/>
                    </a:lnTo>
                    <a:lnTo>
                      <a:pt x="19876" y="6703"/>
                    </a:lnTo>
                    <a:lnTo>
                      <a:pt x="19906" y="6703"/>
                    </a:lnTo>
                    <a:lnTo>
                      <a:pt x="19906" y="6668"/>
                    </a:lnTo>
                    <a:lnTo>
                      <a:pt x="20027" y="6668"/>
                    </a:lnTo>
                    <a:lnTo>
                      <a:pt x="20178" y="6526"/>
                    </a:lnTo>
                    <a:lnTo>
                      <a:pt x="20329" y="5959"/>
                    </a:lnTo>
                    <a:lnTo>
                      <a:pt x="20541" y="5710"/>
                    </a:lnTo>
                    <a:lnTo>
                      <a:pt x="20541" y="5675"/>
                    </a:lnTo>
                    <a:lnTo>
                      <a:pt x="20783" y="5604"/>
                    </a:lnTo>
                    <a:lnTo>
                      <a:pt x="20783" y="5639"/>
                    </a:lnTo>
                    <a:lnTo>
                      <a:pt x="20904" y="5781"/>
                    </a:lnTo>
                    <a:lnTo>
                      <a:pt x="20965" y="5817"/>
                    </a:lnTo>
                    <a:lnTo>
                      <a:pt x="21055" y="5356"/>
                    </a:lnTo>
                    <a:lnTo>
                      <a:pt x="20965" y="5036"/>
                    </a:lnTo>
                    <a:lnTo>
                      <a:pt x="20965" y="5001"/>
                    </a:lnTo>
                    <a:lnTo>
                      <a:pt x="20995" y="4646"/>
                    </a:lnTo>
                    <a:lnTo>
                      <a:pt x="20995" y="4611"/>
                    </a:lnTo>
                    <a:lnTo>
                      <a:pt x="21146" y="4433"/>
                    </a:lnTo>
                    <a:lnTo>
                      <a:pt x="21237" y="4256"/>
                    </a:lnTo>
                    <a:lnTo>
                      <a:pt x="21237" y="4079"/>
                    </a:lnTo>
                    <a:lnTo>
                      <a:pt x="21207" y="3901"/>
                    </a:lnTo>
                    <a:lnTo>
                      <a:pt x="21146" y="3618"/>
                    </a:lnTo>
                    <a:lnTo>
                      <a:pt x="21146" y="3263"/>
                    </a:lnTo>
                    <a:lnTo>
                      <a:pt x="21207" y="2979"/>
                    </a:lnTo>
                    <a:lnTo>
                      <a:pt x="21146" y="2802"/>
                    </a:lnTo>
                    <a:lnTo>
                      <a:pt x="21116" y="2696"/>
                    </a:lnTo>
                    <a:lnTo>
                      <a:pt x="21146" y="227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8" name="Freeform 10"/>
              <p:cNvSpPr/>
              <p:nvPr/>
            </p:nvSpPr>
            <p:spPr>
              <a:xfrm>
                <a:off x="691495" y="603412"/>
                <a:ext cx="576458" cy="5454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837" y="7834"/>
                    </a:moveTo>
                    <a:lnTo>
                      <a:pt x="12553" y="7834"/>
                    </a:lnTo>
                    <a:lnTo>
                      <a:pt x="12458" y="8058"/>
                    </a:lnTo>
                    <a:lnTo>
                      <a:pt x="12600" y="8282"/>
                    </a:lnTo>
                    <a:lnTo>
                      <a:pt x="12695" y="8618"/>
                    </a:lnTo>
                    <a:lnTo>
                      <a:pt x="12695" y="8730"/>
                    </a:lnTo>
                    <a:lnTo>
                      <a:pt x="12268" y="8953"/>
                    </a:lnTo>
                    <a:lnTo>
                      <a:pt x="11984" y="8953"/>
                    </a:lnTo>
                    <a:lnTo>
                      <a:pt x="11842" y="8841"/>
                    </a:lnTo>
                    <a:lnTo>
                      <a:pt x="11700" y="8785"/>
                    </a:lnTo>
                    <a:lnTo>
                      <a:pt x="11653" y="8674"/>
                    </a:lnTo>
                    <a:lnTo>
                      <a:pt x="11558" y="8394"/>
                    </a:lnTo>
                    <a:lnTo>
                      <a:pt x="10989" y="8282"/>
                    </a:lnTo>
                    <a:lnTo>
                      <a:pt x="10800" y="7387"/>
                    </a:lnTo>
                    <a:lnTo>
                      <a:pt x="10658" y="7331"/>
                    </a:lnTo>
                    <a:lnTo>
                      <a:pt x="10516" y="7163"/>
                    </a:lnTo>
                    <a:lnTo>
                      <a:pt x="10421" y="6995"/>
                    </a:lnTo>
                    <a:lnTo>
                      <a:pt x="10232" y="6939"/>
                    </a:lnTo>
                    <a:lnTo>
                      <a:pt x="10042" y="6771"/>
                    </a:lnTo>
                    <a:lnTo>
                      <a:pt x="9853" y="6491"/>
                    </a:lnTo>
                    <a:lnTo>
                      <a:pt x="9616" y="6379"/>
                    </a:lnTo>
                    <a:lnTo>
                      <a:pt x="9284" y="5988"/>
                    </a:lnTo>
                    <a:lnTo>
                      <a:pt x="9237" y="5708"/>
                    </a:lnTo>
                    <a:lnTo>
                      <a:pt x="9237" y="5652"/>
                    </a:lnTo>
                    <a:lnTo>
                      <a:pt x="9853" y="4701"/>
                    </a:lnTo>
                    <a:lnTo>
                      <a:pt x="9853" y="4533"/>
                    </a:lnTo>
                    <a:lnTo>
                      <a:pt x="9758" y="4253"/>
                    </a:lnTo>
                    <a:lnTo>
                      <a:pt x="9426" y="4365"/>
                    </a:lnTo>
                    <a:lnTo>
                      <a:pt x="9379" y="4365"/>
                    </a:lnTo>
                    <a:lnTo>
                      <a:pt x="9379" y="4421"/>
                    </a:lnTo>
                    <a:lnTo>
                      <a:pt x="8526" y="4477"/>
                    </a:lnTo>
                    <a:lnTo>
                      <a:pt x="8242" y="4589"/>
                    </a:lnTo>
                    <a:lnTo>
                      <a:pt x="8100" y="4701"/>
                    </a:lnTo>
                    <a:lnTo>
                      <a:pt x="8053" y="4812"/>
                    </a:lnTo>
                    <a:lnTo>
                      <a:pt x="7911" y="4980"/>
                    </a:lnTo>
                    <a:lnTo>
                      <a:pt x="7674" y="4980"/>
                    </a:lnTo>
                    <a:lnTo>
                      <a:pt x="7674" y="4924"/>
                    </a:lnTo>
                    <a:lnTo>
                      <a:pt x="7389" y="4701"/>
                    </a:lnTo>
                    <a:lnTo>
                      <a:pt x="7389" y="4141"/>
                    </a:lnTo>
                    <a:lnTo>
                      <a:pt x="7200" y="3973"/>
                    </a:lnTo>
                    <a:lnTo>
                      <a:pt x="7105" y="3749"/>
                    </a:lnTo>
                    <a:lnTo>
                      <a:pt x="7011" y="3246"/>
                    </a:lnTo>
                    <a:lnTo>
                      <a:pt x="6632" y="2798"/>
                    </a:lnTo>
                    <a:lnTo>
                      <a:pt x="6537" y="2742"/>
                    </a:lnTo>
                    <a:lnTo>
                      <a:pt x="6868" y="2238"/>
                    </a:lnTo>
                    <a:lnTo>
                      <a:pt x="6916" y="1903"/>
                    </a:lnTo>
                    <a:lnTo>
                      <a:pt x="6537" y="1343"/>
                    </a:lnTo>
                    <a:lnTo>
                      <a:pt x="6347" y="895"/>
                    </a:lnTo>
                    <a:lnTo>
                      <a:pt x="6347" y="672"/>
                    </a:lnTo>
                    <a:lnTo>
                      <a:pt x="6063" y="448"/>
                    </a:lnTo>
                    <a:lnTo>
                      <a:pt x="6063" y="392"/>
                    </a:lnTo>
                    <a:lnTo>
                      <a:pt x="5826" y="56"/>
                    </a:lnTo>
                    <a:lnTo>
                      <a:pt x="5495" y="0"/>
                    </a:lnTo>
                    <a:lnTo>
                      <a:pt x="5116" y="112"/>
                    </a:lnTo>
                    <a:lnTo>
                      <a:pt x="5021" y="224"/>
                    </a:lnTo>
                    <a:lnTo>
                      <a:pt x="4974" y="839"/>
                    </a:lnTo>
                    <a:lnTo>
                      <a:pt x="4974" y="1567"/>
                    </a:lnTo>
                    <a:lnTo>
                      <a:pt x="4926" y="1567"/>
                    </a:lnTo>
                    <a:lnTo>
                      <a:pt x="4547" y="1735"/>
                    </a:lnTo>
                    <a:lnTo>
                      <a:pt x="4216" y="1791"/>
                    </a:lnTo>
                    <a:lnTo>
                      <a:pt x="3979" y="1959"/>
                    </a:lnTo>
                    <a:lnTo>
                      <a:pt x="3647" y="2070"/>
                    </a:lnTo>
                    <a:lnTo>
                      <a:pt x="3600" y="2126"/>
                    </a:lnTo>
                    <a:lnTo>
                      <a:pt x="2937" y="1903"/>
                    </a:lnTo>
                    <a:lnTo>
                      <a:pt x="2700" y="2238"/>
                    </a:lnTo>
                    <a:lnTo>
                      <a:pt x="2558" y="2406"/>
                    </a:lnTo>
                    <a:lnTo>
                      <a:pt x="2321" y="2462"/>
                    </a:lnTo>
                    <a:lnTo>
                      <a:pt x="1942" y="2854"/>
                    </a:lnTo>
                    <a:lnTo>
                      <a:pt x="1705" y="3246"/>
                    </a:lnTo>
                    <a:lnTo>
                      <a:pt x="1705" y="3302"/>
                    </a:lnTo>
                    <a:lnTo>
                      <a:pt x="1563" y="3581"/>
                    </a:lnTo>
                    <a:lnTo>
                      <a:pt x="1421" y="3693"/>
                    </a:lnTo>
                    <a:lnTo>
                      <a:pt x="1184" y="4029"/>
                    </a:lnTo>
                    <a:lnTo>
                      <a:pt x="1184" y="4085"/>
                    </a:lnTo>
                    <a:lnTo>
                      <a:pt x="1042" y="4197"/>
                    </a:lnTo>
                    <a:lnTo>
                      <a:pt x="758" y="4253"/>
                    </a:lnTo>
                    <a:lnTo>
                      <a:pt x="284" y="4253"/>
                    </a:lnTo>
                    <a:lnTo>
                      <a:pt x="189" y="4421"/>
                    </a:lnTo>
                    <a:lnTo>
                      <a:pt x="0" y="4812"/>
                    </a:lnTo>
                    <a:lnTo>
                      <a:pt x="95" y="5148"/>
                    </a:lnTo>
                    <a:lnTo>
                      <a:pt x="47" y="6044"/>
                    </a:lnTo>
                    <a:lnTo>
                      <a:pt x="189" y="6267"/>
                    </a:lnTo>
                    <a:lnTo>
                      <a:pt x="189" y="6323"/>
                    </a:lnTo>
                    <a:lnTo>
                      <a:pt x="237" y="6491"/>
                    </a:lnTo>
                    <a:lnTo>
                      <a:pt x="521" y="6491"/>
                    </a:lnTo>
                    <a:lnTo>
                      <a:pt x="947" y="6603"/>
                    </a:lnTo>
                    <a:lnTo>
                      <a:pt x="1563" y="6659"/>
                    </a:lnTo>
                    <a:lnTo>
                      <a:pt x="1800" y="6603"/>
                    </a:lnTo>
                    <a:lnTo>
                      <a:pt x="1895" y="6603"/>
                    </a:lnTo>
                    <a:lnTo>
                      <a:pt x="2368" y="6827"/>
                    </a:lnTo>
                    <a:lnTo>
                      <a:pt x="2416" y="6827"/>
                    </a:lnTo>
                    <a:lnTo>
                      <a:pt x="2653" y="7107"/>
                    </a:lnTo>
                    <a:lnTo>
                      <a:pt x="3221" y="7331"/>
                    </a:lnTo>
                    <a:lnTo>
                      <a:pt x="3268" y="7331"/>
                    </a:lnTo>
                    <a:lnTo>
                      <a:pt x="3647" y="7610"/>
                    </a:lnTo>
                    <a:lnTo>
                      <a:pt x="4547" y="8618"/>
                    </a:lnTo>
                    <a:lnTo>
                      <a:pt x="4974" y="8841"/>
                    </a:lnTo>
                    <a:lnTo>
                      <a:pt x="5163" y="8730"/>
                    </a:lnTo>
                    <a:lnTo>
                      <a:pt x="5305" y="8394"/>
                    </a:lnTo>
                    <a:lnTo>
                      <a:pt x="5211" y="7778"/>
                    </a:lnTo>
                    <a:lnTo>
                      <a:pt x="5305" y="7554"/>
                    </a:lnTo>
                    <a:lnTo>
                      <a:pt x="5589" y="7387"/>
                    </a:lnTo>
                    <a:lnTo>
                      <a:pt x="5589" y="7331"/>
                    </a:lnTo>
                    <a:lnTo>
                      <a:pt x="6774" y="8170"/>
                    </a:lnTo>
                    <a:lnTo>
                      <a:pt x="6916" y="8114"/>
                    </a:lnTo>
                    <a:lnTo>
                      <a:pt x="7153" y="7946"/>
                    </a:lnTo>
                    <a:lnTo>
                      <a:pt x="7342" y="7946"/>
                    </a:lnTo>
                    <a:lnTo>
                      <a:pt x="7579" y="7722"/>
                    </a:lnTo>
                    <a:lnTo>
                      <a:pt x="7674" y="7722"/>
                    </a:lnTo>
                    <a:lnTo>
                      <a:pt x="8337" y="8282"/>
                    </a:lnTo>
                    <a:lnTo>
                      <a:pt x="8384" y="8338"/>
                    </a:lnTo>
                    <a:lnTo>
                      <a:pt x="8811" y="8730"/>
                    </a:lnTo>
                    <a:lnTo>
                      <a:pt x="9000" y="8953"/>
                    </a:lnTo>
                    <a:lnTo>
                      <a:pt x="9189" y="9233"/>
                    </a:lnTo>
                    <a:lnTo>
                      <a:pt x="9426" y="9513"/>
                    </a:lnTo>
                    <a:lnTo>
                      <a:pt x="9568" y="9457"/>
                    </a:lnTo>
                    <a:lnTo>
                      <a:pt x="9758" y="9065"/>
                    </a:lnTo>
                    <a:lnTo>
                      <a:pt x="10184" y="9401"/>
                    </a:lnTo>
                    <a:lnTo>
                      <a:pt x="10232" y="9401"/>
                    </a:lnTo>
                    <a:lnTo>
                      <a:pt x="10516" y="9849"/>
                    </a:lnTo>
                    <a:lnTo>
                      <a:pt x="11368" y="10632"/>
                    </a:lnTo>
                    <a:lnTo>
                      <a:pt x="11653" y="10968"/>
                    </a:lnTo>
                    <a:lnTo>
                      <a:pt x="12363" y="10688"/>
                    </a:lnTo>
                    <a:lnTo>
                      <a:pt x="12411" y="11360"/>
                    </a:lnTo>
                    <a:lnTo>
                      <a:pt x="12742" y="11751"/>
                    </a:lnTo>
                    <a:lnTo>
                      <a:pt x="12979" y="12199"/>
                    </a:lnTo>
                    <a:lnTo>
                      <a:pt x="12979" y="12311"/>
                    </a:lnTo>
                    <a:lnTo>
                      <a:pt x="13263" y="13822"/>
                    </a:lnTo>
                    <a:lnTo>
                      <a:pt x="13547" y="14437"/>
                    </a:lnTo>
                    <a:lnTo>
                      <a:pt x="13168" y="15612"/>
                    </a:lnTo>
                    <a:lnTo>
                      <a:pt x="13168" y="15668"/>
                    </a:lnTo>
                    <a:lnTo>
                      <a:pt x="12884" y="15780"/>
                    </a:lnTo>
                    <a:lnTo>
                      <a:pt x="12884" y="16116"/>
                    </a:lnTo>
                    <a:lnTo>
                      <a:pt x="12837" y="16116"/>
                    </a:lnTo>
                    <a:lnTo>
                      <a:pt x="12505" y="16732"/>
                    </a:lnTo>
                    <a:lnTo>
                      <a:pt x="12032" y="16788"/>
                    </a:lnTo>
                    <a:lnTo>
                      <a:pt x="11558" y="17235"/>
                    </a:lnTo>
                    <a:lnTo>
                      <a:pt x="11700" y="17347"/>
                    </a:lnTo>
                    <a:lnTo>
                      <a:pt x="11842" y="17403"/>
                    </a:lnTo>
                    <a:lnTo>
                      <a:pt x="12032" y="17627"/>
                    </a:lnTo>
                    <a:lnTo>
                      <a:pt x="12032" y="17739"/>
                    </a:lnTo>
                    <a:lnTo>
                      <a:pt x="11937" y="17963"/>
                    </a:lnTo>
                    <a:lnTo>
                      <a:pt x="11937" y="18019"/>
                    </a:lnTo>
                    <a:lnTo>
                      <a:pt x="11653" y="18354"/>
                    </a:lnTo>
                    <a:lnTo>
                      <a:pt x="11605" y="18354"/>
                    </a:lnTo>
                    <a:lnTo>
                      <a:pt x="11605" y="18410"/>
                    </a:lnTo>
                    <a:lnTo>
                      <a:pt x="11558" y="18410"/>
                    </a:lnTo>
                    <a:lnTo>
                      <a:pt x="10658" y="18242"/>
                    </a:lnTo>
                    <a:lnTo>
                      <a:pt x="10611" y="18634"/>
                    </a:lnTo>
                    <a:lnTo>
                      <a:pt x="10705" y="19474"/>
                    </a:lnTo>
                    <a:lnTo>
                      <a:pt x="11463" y="19809"/>
                    </a:lnTo>
                    <a:lnTo>
                      <a:pt x="11463" y="19865"/>
                    </a:lnTo>
                    <a:lnTo>
                      <a:pt x="11747" y="19753"/>
                    </a:lnTo>
                    <a:lnTo>
                      <a:pt x="11795" y="19753"/>
                    </a:lnTo>
                    <a:lnTo>
                      <a:pt x="11842" y="19697"/>
                    </a:lnTo>
                    <a:lnTo>
                      <a:pt x="11842" y="19753"/>
                    </a:lnTo>
                    <a:lnTo>
                      <a:pt x="12079" y="19921"/>
                    </a:lnTo>
                    <a:lnTo>
                      <a:pt x="12411" y="19921"/>
                    </a:lnTo>
                    <a:lnTo>
                      <a:pt x="12505" y="19865"/>
                    </a:lnTo>
                    <a:lnTo>
                      <a:pt x="12411" y="19474"/>
                    </a:lnTo>
                    <a:lnTo>
                      <a:pt x="12316" y="19026"/>
                    </a:lnTo>
                    <a:lnTo>
                      <a:pt x="12316" y="18914"/>
                    </a:lnTo>
                    <a:lnTo>
                      <a:pt x="12505" y="18690"/>
                    </a:lnTo>
                    <a:lnTo>
                      <a:pt x="12695" y="18354"/>
                    </a:lnTo>
                    <a:lnTo>
                      <a:pt x="12742" y="18298"/>
                    </a:lnTo>
                    <a:lnTo>
                      <a:pt x="13074" y="18019"/>
                    </a:lnTo>
                    <a:lnTo>
                      <a:pt x="13074" y="17963"/>
                    </a:lnTo>
                    <a:lnTo>
                      <a:pt x="13121" y="17963"/>
                    </a:lnTo>
                    <a:lnTo>
                      <a:pt x="13547" y="17907"/>
                    </a:lnTo>
                    <a:lnTo>
                      <a:pt x="13547" y="18354"/>
                    </a:lnTo>
                    <a:lnTo>
                      <a:pt x="13642" y="18578"/>
                    </a:lnTo>
                    <a:lnTo>
                      <a:pt x="13737" y="18858"/>
                    </a:lnTo>
                    <a:lnTo>
                      <a:pt x="14116" y="19138"/>
                    </a:lnTo>
                    <a:lnTo>
                      <a:pt x="15158" y="19250"/>
                    </a:lnTo>
                    <a:lnTo>
                      <a:pt x="15253" y="19250"/>
                    </a:lnTo>
                    <a:lnTo>
                      <a:pt x="15253" y="19753"/>
                    </a:lnTo>
                    <a:lnTo>
                      <a:pt x="15537" y="20145"/>
                    </a:lnTo>
                    <a:lnTo>
                      <a:pt x="15774" y="20257"/>
                    </a:lnTo>
                    <a:lnTo>
                      <a:pt x="15821" y="20257"/>
                    </a:lnTo>
                    <a:lnTo>
                      <a:pt x="15821" y="20705"/>
                    </a:lnTo>
                    <a:lnTo>
                      <a:pt x="15726" y="21152"/>
                    </a:lnTo>
                    <a:lnTo>
                      <a:pt x="15868" y="21264"/>
                    </a:lnTo>
                    <a:lnTo>
                      <a:pt x="16058" y="21264"/>
                    </a:lnTo>
                    <a:lnTo>
                      <a:pt x="16200" y="21320"/>
                    </a:lnTo>
                    <a:lnTo>
                      <a:pt x="16295" y="21376"/>
                    </a:lnTo>
                    <a:lnTo>
                      <a:pt x="16721" y="21600"/>
                    </a:lnTo>
                    <a:lnTo>
                      <a:pt x="16958" y="21376"/>
                    </a:lnTo>
                    <a:lnTo>
                      <a:pt x="17242" y="20984"/>
                    </a:lnTo>
                    <a:lnTo>
                      <a:pt x="17289" y="20817"/>
                    </a:lnTo>
                    <a:lnTo>
                      <a:pt x="17384" y="20705"/>
                    </a:lnTo>
                    <a:lnTo>
                      <a:pt x="17289" y="20201"/>
                    </a:lnTo>
                    <a:lnTo>
                      <a:pt x="17242" y="19977"/>
                    </a:lnTo>
                    <a:lnTo>
                      <a:pt x="17242" y="19865"/>
                    </a:lnTo>
                    <a:lnTo>
                      <a:pt x="17432" y="19585"/>
                    </a:lnTo>
                    <a:lnTo>
                      <a:pt x="17716" y="19306"/>
                    </a:lnTo>
                    <a:lnTo>
                      <a:pt x="18379" y="19306"/>
                    </a:lnTo>
                    <a:lnTo>
                      <a:pt x="18474" y="19250"/>
                    </a:lnTo>
                    <a:lnTo>
                      <a:pt x="18474" y="18914"/>
                    </a:lnTo>
                    <a:lnTo>
                      <a:pt x="18379" y="18578"/>
                    </a:lnTo>
                    <a:lnTo>
                      <a:pt x="18142" y="18131"/>
                    </a:lnTo>
                    <a:lnTo>
                      <a:pt x="18142" y="17515"/>
                    </a:lnTo>
                    <a:lnTo>
                      <a:pt x="18237" y="17179"/>
                    </a:lnTo>
                    <a:lnTo>
                      <a:pt x="18284" y="17179"/>
                    </a:lnTo>
                    <a:lnTo>
                      <a:pt x="18758" y="16284"/>
                    </a:lnTo>
                    <a:lnTo>
                      <a:pt x="18805" y="16284"/>
                    </a:lnTo>
                    <a:lnTo>
                      <a:pt x="18853" y="16228"/>
                    </a:lnTo>
                    <a:lnTo>
                      <a:pt x="18947" y="16228"/>
                    </a:lnTo>
                    <a:lnTo>
                      <a:pt x="19137" y="16284"/>
                    </a:lnTo>
                    <a:lnTo>
                      <a:pt x="19611" y="16564"/>
                    </a:lnTo>
                    <a:lnTo>
                      <a:pt x="19895" y="16676"/>
                    </a:lnTo>
                    <a:lnTo>
                      <a:pt x="19895" y="16508"/>
                    </a:lnTo>
                    <a:lnTo>
                      <a:pt x="19847" y="16452"/>
                    </a:lnTo>
                    <a:lnTo>
                      <a:pt x="19847" y="16396"/>
                    </a:lnTo>
                    <a:lnTo>
                      <a:pt x="19895" y="16228"/>
                    </a:lnTo>
                    <a:lnTo>
                      <a:pt x="20037" y="16004"/>
                    </a:lnTo>
                    <a:lnTo>
                      <a:pt x="20368" y="15724"/>
                    </a:lnTo>
                    <a:lnTo>
                      <a:pt x="20368" y="15668"/>
                    </a:lnTo>
                    <a:lnTo>
                      <a:pt x="20747" y="15556"/>
                    </a:lnTo>
                    <a:lnTo>
                      <a:pt x="21316" y="15556"/>
                    </a:lnTo>
                    <a:lnTo>
                      <a:pt x="21411" y="14997"/>
                    </a:lnTo>
                    <a:lnTo>
                      <a:pt x="21411" y="14661"/>
                    </a:lnTo>
                    <a:lnTo>
                      <a:pt x="21458" y="14325"/>
                    </a:lnTo>
                    <a:lnTo>
                      <a:pt x="21458" y="14269"/>
                    </a:lnTo>
                    <a:lnTo>
                      <a:pt x="21505" y="14213"/>
                    </a:lnTo>
                    <a:lnTo>
                      <a:pt x="21600" y="13878"/>
                    </a:lnTo>
                    <a:lnTo>
                      <a:pt x="21458" y="13654"/>
                    </a:lnTo>
                    <a:lnTo>
                      <a:pt x="21221" y="13430"/>
                    </a:lnTo>
                    <a:lnTo>
                      <a:pt x="20747" y="13318"/>
                    </a:lnTo>
                    <a:lnTo>
                      <a:pt x="20558" y="13206"/>
                    </a:lnTo>
                    <a:lnTo>
                      <a:pt x="20179" y="12870"/>
                    </a:lnTo>
                    <a:lnTo>
                      <a:pt x="19895" y="12759"/>
                    </a:lnTo>
                    <a:lnTo>
                      <a:pt x="19895" y="12703"/>
                    </a:lnTo>
                    <a:lnTo>
                      <a:pt x="19516" y="12199"/>
                    </a:lnTo>
                    <a:lnTo>
                      <a:pt x="19184" y="12199"/>
                    </a:lnTo>
                    <a:lnTo>
                      <a:pt x="18900" y="12031"/>
                    </a:lnTo>
                    <a:lnTo>
                      <a:pt x="18711" y="12311"/>
                    </a:lnTo>
                    <a:lnTo>
                      <a:pt x="18663" y="13318"/>
                    </a:lnTo>
                    <a:lnTo>
                      <a:pt x="18758" y="13766"/>
                    </a:lnTo>
                    <a:lnTo>
                      <a:pt x="18900" y="13766"/>
                    </a:lnTo>
                    <a:lnTo>
                      <a:pt x="19137" y="13878"/>
                    </a:lnTo>
                    <a:lnTo>
                      <a:pt x="19279" y="14269"/>
                    </a:lnTo>
                    <a:lnTo>
                      <a:pt x="19326" y="14269"/>
                    </a:lnTo>
                    <a:lnTo>
                      <a:pt x="19326" y="14325"/>
                    </a:lnTo>
                    <a:lnTo>
                      <a:pt x="19232" y="14997"/>
                    </a:lnTo>
                    <a:lnTo>
                      <a:pt x="19232" y="15109"/>
                    </a:lnTo>
                    <a:lnTo>
                      <a:pt x="18947" y="15277"/>
                    </a:lnTo>
                    <a:lnTo>
                      <a:pt x="18900" y="15333"/>
                    </a:lnTo>
                    <a:lnTo>
                      <a:pt x="18900" y="15277"/>
                    </a:lnTo>
                    <a:lnTo>
                      <a:pt x="18853" y="15277"/>
                    </a:lnTo>
                    <a:lnTo>
                      <a:pt x="18758" y="15221"/>
                    </a:lnTo>
                    <a:lnTo>
                      <a:pt x="18426" y="15389"/>
                    </a:lnTo>
                    <a:lnTo>
                      <a:pt x="18426" y="15445"/>
                    </a:lnTo>
                    <a:lnTo>
                      <a:pt x="18474" y="15445"/>
                    </a:lnTo>
                    <a:lnTo>
                      <a:pt x="18521" y="16060"/>
                    </a:lnTo>
                    <a:lnTo>
                      <a:pt x="18474" y="16172"/>
                    </a:lnTo>
                    <a:lnTo>
                      <a:pt x="18379" y="16228"/>
                    </a:lnTo>
                    <a:lnTo>
                      <a:pt x="18189" y="16228"/>
                    </a:lnTo>
                    <a:lnTo>
                      <a:pt x="18047" y="16172"/>
                    </a:lnTo>
                    <a:lnTo>
                      <a:pt x="17953" y="16116"/>
                    </a:lnTo>
                    <a:lnTo>
                      <a:pt x="17716" y="15892"/>
                    </a:lnTo>
                    <a:lnTo>
                      <a:pt x="17668" y="15892"/>
                    </a:lnTo>
                    <a:lnTo>
                      <a:pt x="17668" y="15836"/>
                    </a:lnTo>
                    <a:lnTo>
                      <a:pt x="17526" y="15445"/>
                    </a:lnTo>
                    <a:lnTo>
                      <a:pt x="17242" y="15277"/>
                    </a:lnTo>
                    <a:lnTo>
                      <a:pt x="17195" y="15277"/>
                    </a:lnTo>
                    <a:lnTo>
                      <a:pt x="16911" y="15053"/>
                    </a:lnTo>
                    <a:lnTo>
                      <a:pt x="16863" y="15053"/>
                    </a:lnTo>
                    <a:lnTo>
                      <a:pt x="16863" y="14997"/>
                    </a:lnTo>
                    <a:lnTo>
                      <a:pt x="16816" y="14661"/>
                    </a:lnTo>
                    <a:lnTo>
                      <a:pt x="16863" y="14325"/>
                    </a:lnTo>
                    <a:lnTo>
                      <a:pt x="16958" y="14158"/>
                    </a:lnTo>
                    <a:lnTo>
                      <a:pt x="16958" y="14046"/>
                    </a:lnTo>
                    <a:lnTo>
                      <a:pt x="16863" y="13654"/>
                    </a:lnTo>
                    <a:lnTo>
                      <a:pt x="16579" y="13374"/>
                    </a:lnTo>
                    <a:lnTo>
                      <a:pt x="16579" y="13318"/>
                    </a:lnTo>
                    <a:lnTo>
                      <a:pt x="16532" y="12423"/>
                    </a:lnTo>
                    <a:lnTo>
                      <a:pt x="16342" y="12199"/>
                    </a:lnTo>
                    <a:lnTo>
                      <a:pt x="16295" y="12199"/>
                    </a:lnTo>
                    <a:lnTo>
                      <a:pt x="16295" y="12143"/>
                    </a:lnTo>
                    <a:lnTo>
                      <a:pt x="16153" y="11751"/>
                    </a:lnTo>
                    <a:lnTo>
                      <a:pt x="15442" y="11639"/>
                    </a:lnTo>
                    <a:lnTo>
                      <a:pt x="15253" y="11472"/>
                    </a:lnTo>
                    <a:lnTo>
                      <a:pt x="15111" y="11248"/>
                    </a:lnTo>
                    <a:lnTo>
                      <a:pt x="14779" y="11248"/>
                    </a:lnTo>
                    <a:lnTo>
                      <a:pt x="14637" y="11136"/>
                    </a:lnTo>
                    <a:lnTo>
                      <a:pt x="14447" y="10968"/>
                    </a:lnTo>
                    <a:lnTo>
                      <a:pt x="14400" y="10912"/>
                    </a:lnTo>
                    <a:lnTo>
                      <a:pt x="14305" y="10744"/>
                    </a:lnTo>
                    <a:lnTo>
                      <a:pt x="14163" y="10520"/>
                    </a:lnTo>
                    <a:lnTo>
                      <a:pt x="14116" y="10128"/>
                    </a:lnTo>
                    <a:lnTo>
                      <a:pt x="14116" y="10073"/>
                    </a:lnTo>
                    <a:lnTo>
                      <a:pt x="14211" y="9401"/>
                    </a:lnTo>
                    <a:lnTo>
                      <a:pt x="14305" y="9065"/>
                    </a:lnTo>
                    <a:lnTo>
                      <a:pt x="14353" y="9065"/>
                    </a:lnTo>
                    <a:lnTo>
                      <a:pt x="15063" y="8674"/>
                    </a:lnTo>
                    <a:lnTo>
                      <a:pt x="15347" y="8282"/>
                    </a:lnTo>
                    <a:lnTo>
                      <a:pt x="15395" y="7946"/>
                    </a:lnTo>
                    <a:lnTo>
                      <a:pt x="15347" y="7722"/>
                    </a:lnTo>
                    <a:lnTo>
                      <a:pt x="15253" y="7331"/>
                    </a:lnTo>
                    <a:lnTo>
                      <a:pt x="15158" y="7107"/>
                    </a:lnTo>
                    <a:lnTo>
                      <a:pt x="15016" y="7163"/>
                    </a:lnTo>
                    <a:lnTo>
                      <a:pt x="14779" y="7107"/>
                    </a:lnTo>
                    <a:lnTo>
                      <a:pt x="14589" y="7275"/>
                    </a:lnTo>
                    <a:lnTo>
                      <a:pt x="14353" y="7610"/>
                    </a:lnTo>
                    <a:lnTo>
                      <a:pt x="14021" y="8002"/>
                    </a:lnTo>
                    <a:lnTo>
                      <a:pt x="13974" y="8002"/>
                    </a:lnTo>
                    <a:lnTo>
                      <a:pt x="13689" y="8114"/>
                    </a:lnTo>
                    <a:lnTo>
                      <a:pt x="13453" y="8058"/>
                    </a:lnTo>
                    <a:lnTo>
                      <a:pt x="12837" y="7834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9" name="Freeform 11"/>
              <p:cNvSpPr/>
              <p:nvPr/>
            </p:nvSpPr>
            <p:spPr>
              <a:xfrm>
                <a:off x="1101082" y="792773"/>
                <a:ext cx="116305" cy="214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678" y="1279"/>
                    </a:moveTo>
                    <a:lnTo>
                      <a:pt x="10800" y="4121"/>
                    </a:lnTo>
                    <a:lnTo>
                      <a:pt x="10800" y="6111"/>
                    </a:lnTo>
                    <a:lnTo>
                      <a:pt x="9861" y="7105"/>
                    </a:lnTo>
                    <a:lnTo>
                      <a:pt x="9861" y="7958"/>
                    </a:lnTo>
                    <a:lnTo>
                      <a:pt x="9391" y="8526"/>
                    </a:lnTo>
                    <a:lnTo>
                      <a:pt x="8922" y="8668"/>
                    </a:lnTo>
                    <a:lnTo>
                      <a:pt x="8922" y="8811"/>
                    </a:lnTo>
                    <a:lnTo>
                      <a:pt x="8687" y="8811"/>
                    </a:lnTo>
                    <a:lnTo>
                      <a:pt x="8687" y="8668"/>
                    </a:lnTo>
                    <a:lnTo>
                      <a:pt x="6339" y="8526"/>
                    </a:lnTo>
                    <a:lnTo>
                      <a:pt x="5165" y="9237"/>
                    </a:lnTo>
                    <a:lnTo>
                      <a:pt x="1409" y="9521"/>
                    </a:lnTo>
                    <a:lnTo>
                      <a:pt x="0" y="9521"/>
                    </a:lnTo>
                    <a:lnTo>
                      <a:pt x="939" y="9947"/>
                    </a:lnTo>
                    <a:lnTo>
                      <a:pt x="4226" y="10232"/>
                    </a:lnTo>
                    <a:lnTo>
                      <a:pt x="4696" y="10232"/>
                    </a:lnTo>
                    <a:lnTo>
                      <a:pt x="5635" y="11511"/>
                    </a:lnTo>
                    <a:lnTo>
                      <a:pt x="6574" y="11937"/>
                    </a:lnTo>
                    <a:lnTo>
                      <a:pt x="7043" y="12363"/>
                    </a:lnTo>
                    <a:lnTo>
                      <a:pt x="7043" y="14637"/>
                    </a:lnTo>
                    <a:lnTo>
                      <a:pt x="8217" y="15347"/>
                    </a:lnTo>
                    <a:lnTo>
                      <a:pt x="8452" y="15347"/>
                    </a:lnTo>
                    <a:lnTo>
                      <a:pt x="8922" y="16484"/>
                    </a:lnTo>
                    <a:lnTo>
                      <a:pt x="8922" y="17053"/>
                    </a:lnTo>
                    <a:lnTo>
                      <a:pt x="8452" y="17621"/>
                    </a:lnTo>
                    <a:lnTo>
                      <a:pt x="8217" y="18189"/>
                    </a:lnTo>
                    <a:lnTo>
                      <a:pt x="8452" y="18758"/>
                    </a:lnTo>
                    <a:lnTo>
                      <a:pt x="9626" y="19184"/>
                    </a:lnTo>
                    <a:lnTo>
                      <a:pt x="11035" y="19611"/>
                    </a:lnTo>
                    <a:lnTo>
                      <a:pt x="11739" y="19895"/>
                    </a:lnTo>
                    <a:lnTo>
                      <a:pt x="12443" y="20747"/>
                    </a:lnTo>
                    <a:lnTo>
                      <a:pt x="13383" y="21174"/>
                    </a:lnTo>
                    <a:lnTo>
                      <a:pt x="13617" y="21458"/>
                    </a:lnTo>
                    <a:lnTo>
                      <a:pt x="14557" y="21600"/>
                    </a:lnTo>
                    <a:lnTo>
                      <a:pt x="14322" y="20463"/>
                    </a:lnTo>
                    <a:lnTo>
                      <a:pt x="14322" y="19753"/>
                    </a:lnTo>
                    <a:lnTo>
                      <a:pt x="15026" y="19326"/>
                    </a:lnTo>
                    <a:lnTo>
                      <a:pt x="16435" y="19042"/>
                    </a:lnTo>
                    <a:lnTo>
                      <a:pt x="16904" y="19042"/>
                    </a:lnTo>
                    <a:lnTo>
                      <a:pt x="17374" y="19184"/>
                    </a:lnTo>
                    <a:lnTo>
                      <a:pt x="18313" y="18900"/>
                    </a:lnTo>
                    <a:lnTo>
                      <a:pt x="18313" y="18758"/>
                    </a:lnTo>
                    <a:lnTo>
                      <a:pt x="18548" y="17337"/>
                    </a:lnTo>
                    <a:lnTo>
                      <a:pt x="18078" y="16768"/>
                    </a:lnTo>
                    <a:lnTo>
                      <a:pt x="17374" y="16484"/>
                    </a:lnTo>
                    <a:lnTo>
                      <a:pt x="16200" y="16484"/>
                    </a:lnTo>
                    <a:lnTo>
                      <a:pt x="15965" y="16342"/>
                    </a:lnTo>
                    <a:lnTo>
                      <a:pt x="15496" y="14921"/>
                    </a:lnTo>
                    <a:lnTo>
                      <a:pt x="15730" y="11937"/>
                    </a:lnTo>
                    <a:lnTo>
                      <a:pt x="15965" y="11937"/>
                    </a:lnTo>
                    <a:lnTo>
                      <a:pt x="17374" y="10658"/>
                    </a:lnTo>
                    <a:lnTo>
                      <a:pt x="19252" y="11368"/>
                    </a:lnTo>
                    <a:lnTo>
                      <a:pt x="20661" y="11368"/>
                    </a:lnTo>
                    <a:lnTo>
                      <a:pt x="21600" y="7674"/>
                    </a:lnTo>
                    <a:lnTo>
                      <a:pt x="21130" y="7105"/>
                    </a:lnTo>
                    <a:lnTo>
                      <a:pt x="20426" y="6821"/>
                    </a:lnTo>
                    <a:lnTo>
                      <a:pt x="19487" y="6821"/>
                    </a:lnTo>
                    <a:lnTo>
                      <a:pt x="18078" y="6963"/>
                    </a:lnTo>
                    <a:lnTo>
                      <a:pt x="17843" y="6821"/>
                    </a:lnTo>
                    <a:lnTo>
                      <a:pt x="16904" y="5968"/>
                    </a:lnTo>
                    <a:lnTo>
                      <a:pt x="16670" y="5968"/>
                    </a:lnTo>
                    <a:lnTo>
                      <a:pt x="16670" y="4547"/>
                    </a:lnTo>
                    <a:lnTo>
                      <a:pt x="17139" y="3695"/>
                    </a:lnTo>
                    <a:lnTo>
                      <a:pt x="17374" y="3411"/>
                    </a:lnTo>
                    <a:lnTo>
                      <a:pt x="17843" y="2558"/>
                    </a:lnTo>
                    <a:lnTo>
                      <a:pt x="18313" y="2274"/>
                    </a:lnTo>
                    <a:lnTo>
                      <a:pt x="18313" y="1421"/>
                    </a:lnTo>
                    <a:lnTo>
                      <a:pt x="16904" y="568"/>
                    </a:lnTo>
                    <a:lnTo>
                      <a:pt x="15026" y="0"/>
                    </a:lnTo>
                    <a:lnTo>
                      <a:pt x="12678" y="1279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" name="Freeform 12"/>
              <p:cNvSpPr/>
              <p:nvPr/>
            </p:nvSpPr>
            <p:spPr>
              <a:xfrm>
                <a:off x="-1" y="227516"/>
                <a:ext cx="824235" cy="6966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67" y="11611"/>
                    </a:moveTo>
                    <a:lnTo>
                      <a:pt x="21600" y="11611"/>
                    </a:lnTo>
                    <a:lnTo>
                      <a:pt x="21600" y="11567"/>
                    </a:lnTo>
                    <a:lnTo>
                      <a:pt x="21169" y="9989"/>
                    </a:lnTo>
                    <a:lnTo>
                      <a:pt x="20904" y="9727"/>
                    </a:lnTo>
                    <a:lnTo>
                      <a:pt x="20904" y="9683"/>
                    </a:lnTo>
                    <a:lnTo>
                      <a:pt x="20838" y="9026"/>
                    </a:lnTo>
                    <a:lnTo>
                      <a:pt x="20308" y="8938"/>
                    </a:lnTo>
                    <a:lnTo>
                      <a:pt x="20242" y="8938"/>
                    </a:lnTo>
                    <a:lnTo>
                      <a:pt x="20242" y="8850"/>
                    </a:lnTo>
                    <a:lnTo>
                      <a:pt x="20175" y="8675"/>
                    </a:lnTo>
                    <a:lnTo>
                      <a:pt x="20076" y="8456"/>
                    </a:lnTo>
                    <a:lnTo>
                      <a:pt x="19910" y="8281"/>
                    </a:lnTo>
                    <a:lnTo>
                      <a:pt x="19745" y="8062"/>
                    </a:lnTo>
                    <a:lnTo>
                      <a:pt x="19513" y="7886"/>
                    </a:lnTo>
                    <a:lnTo>
                      <a:pt x="19314" y="7755"/>
                    </a:lnTo>
                    <a:lnTo>
                      <a:pt x="19082" y="7580"/>
                    </a:lnTo>
                    <a:lnTo>
                      <a:pt x="18883" y="7448"/>
                    </a:lnTo>
                    <a:lnTo>
                      <a:pt x="18486" y="7361"/>
                    </a:lnTo>
                    <a:lnTo>
                      <a:pt x="17956" y="7317"/>
                    </a:lnTo>
                    <a:lnTo>
                      <a:pt x="17260" y="7273"/>
                    </a:lnTo>
                    <a:lnTo>
                      <a:pt x="17227" y="7273"/>
                    </a:lnTo>
                    <a:lnTo>
                      <a:pt x="17094" y="7010"/>
                    </a:lnTo>
                    <a:lnTo>
                      <a:pt x="17028" y="6791"/>
                    </a:lnTo>
                    <a:lnTo>
                      <a:pt x="16995" y="6572"/>
                    </a:lnTo>
                    <a:lnTo>
                      <a:pt x="17028" y="6309"/>
                    </a:lnTo>
                    <a:lnTo>
                      <a:pt x="17128" y="5959"/>
                    </a:lnTo>
                    <a:lnTo>
                      <a:pt x="17293" y="5389"/>
                    </a:lnTo>
                    <a:lnTo>
                      <a:pt x="17525" y="4688"/>
                    </a:lnTo>
                    <a:lnTo>
                      <a:pt x="17360" y="3943"/>
                    </a:lnTo>
                    <a:lnTo>
                      <a:pt x="17161" y="2716"/>
                    </a:lnTo>
                    <a:lnTo>
                      <a:pt x="17094" y="2585"/>
                    </a:lnTo>
                    <a:lnTo>
                      <a:pt x="16962" y="2454"/>
                    </a:lnTo>
                    <a:lnTo>
                      <a:pt x="16763" y="2322"/>
                    </a:lnTo>
                    <a:lnTo>
                      <a:pt x="16498" y="2191"/>
                    </a:lnTo>
                    <a:lnTo>
                      <a:pt x="16399" y="2147"/>
                    </a:lnTo>
                    <a:lnTo>
                      <a:pt x="16266" y="2059"/>
                    </a:lnTo>
                    <a:lnTo>
                      <a:pt x="16067" y="1884"/>
                    </a:lnTo>
                    <a:lnTo>
                      <a:pt x="16001" y="1753"/>
                    </a:lnTo>
                    <a:lnTo>
                      <a:pt x="15968" y="1621"/>
                    </a:lnTo>
                    <a:lnTo>
                      <a:pt x="15902" y="1490"/>
                    </a:lnTo>
                    <a:lnTo>
                      <a:pt x="15802" y="1314"/>
                    </a:lnTo>
                    <a:lnTo>
                      <a:pt x="15703" y="1183"/>
                    </a:lnTo>
                    <a:lnTo>
                      <a:pt x="15571" y="1095"/>
                    </a:lnTo>
                    <a:lnTo>
                      <a:pt x="15537" y="1095"/>
                    </a:lnTo>
                    <a:lnTo>
                      <a:pt x="15537" y="1052"/>
                    </a:lnTo>
                    <a:lnTo>
                      <a:pt x="15372" y="0"/>
                    </a:lnTo>
                    <a:lnTo>
                      <a:pt x="14742" y="88"/>
                    </a:lnTo>
                    <a:lnTo>
                      <a:pt x="14610" y="526"/>
                    </a:lnTo>
                    <a:lnTo>
                      <a:pt x="14510" y="789"/>
                    </a:lnTo>
                    <a:lnTo>
                      <a:pt x="14013" y="1008"/>
                    </a:lnTo>
                    <a:lnTo>
                      <a:pt x="13715" y="1227"/>
                    </a:lnTo>
                    <a:lnTo>
                      <a:pt x="13616" y="1314"/>
                    </a:lnTo>
                    <a:lnTo>
                      <a:pt x="13517" y="1446"/>
                    </a:lnTo>
                    <a:lnTo>
                      <a:pt x="13483" y="1621"/>
                    </a:lnTo>
                    <a:lnTo>
                      <a:pt x="13351" y="2410"/>
                    </a:lnTo>
                    <a:lnTo>
                      <a:pt x="13285" y="2673"/>
                    </a:lnTo>
                    <a:lnTo>
                      <a:pt x="13218" y="2848"/>
                    </a:lnTo>
                    <a:lnTo>
                      <a:pt x="13020" y="3111"/>
                    </a:lnTo>
                    <a:lnTo>
                      <a:pt x="12755" y="3198"/>
                    </a:lnTo>
                    <a:lnTo>
                      <a:pt x="12589" y="3198"/>
                    </a:lnTo>
                    <a:lnTo>
                      <a:pt x="12423" y="3155"/>
                    </a:lnTo>
                    <a:lnTo>
                      <a:pt x="12225" y="3067"/>
                    </a:lnTo>
                    <a:lnTo>
                      <a:pt x="11993" y="2935"/>
                    </a:lnTo>
                    <a:lnTo>
                      <a:pt x="11728" y="2760"/>
                    </a:lnTo>
                    <a:lnTo>
                      <a:pt x="11164" y="2278"/>
                    </a:lnTo>
                    <a:lnTo>
                      <a:pt x="10071" y="4118"/>
                    </a:lnTo>
                    <a:lnTo>
                      <a:pt x="10204" y="4907"/>
                    </a:lnTo>
                    <a:lnTo>
                      <a:pt x="10237" y="4907"/>
                    </a:lnTo>
                    <a:lnTo>
                      <a:pt x="10104" y="5082"/>
                    </a:lnTo>
                    <a:lnTo>
                      <a:pt x="9972" y="5170"/>
                    </a:lnTo>
                    <a:lnTo>
                      <a:pt x="9906" y="5170"/>
                    </a:lnTo>
                    <a:lnTo>
                      <a:pt x="9839" y="5126"/>
                    </a:lnTo>
                    <a:lnTo>
                      <a:pt x="9640" y="5039"/>
                    </a:lnTo>
                    <a:lnTo>
                      <a:pt x="9541" y="4951"/>
                    </a:lnTo>
                    <a:lnTo>
                      <a:pt x="9342" y="4907"/>
                    </a:lnTo>
                    <a:lnTo>
                      <a:pt x="9077" y="4819"/>
                    </a:lnTo>
                    <a:lnTo>
                      <a:pt x="8746" y="4819"/>
                    </a:lnTo>
                    <a:lnTo>
                      <a:pt x="8514" y="4776"/>
                    </a:lnTo>
                    <a:lnTo>
                      <a:pt x="8183" y="4732"/>
                    </a:lnTo>
                    <a:lnTo>
                      <a:pt x="7852" y="4819"/>
                    </a:lnTo>
                    <a:lnTo>
                      <a:pt x="7984" y="5126"/>
                    </a:lnTo>
                    <a:lnTo>
                      <a:pt x="8150" y="5433"/>
                    </a:lnTo>
                    <a:lnTo>
                      <a:pt x="8183" y="5520"/>
                    </a:lnTo>
                    <a:lnTo>
                      <a:pt x="8183" y="5608"/>
                    </a:lnTo>
                    <a:lnTo>
                      <a:pt x="8017" y="6747"/>
                    </a:lnTo>
                    <a:lnTo>
                      <a:pt x="8083" y="7361"/>
                    </a:lnTo>
                    <a:lnTo>
                      <a:pt x="8117" y="7361"/>
                    </a:lnTo>
                    <a:lnTo>
                      <a:pt x="8083" y="7361"/>
                    </a:lnTo>
                    <a:lnTo>
                      <a:pt x="7818" y="8500"/>
                    </a:lnTo>
                    <a:lnTo>
                      <a:pt x="7785" y="8631"/>
                    </a:lnTo>
                    <a:lnTo>
                      <a:pt x="7752" y="8675"/>
                    </a:lnTo>
                    <a:lnTo>
                      <a:pt x="7719" y="8675"/>
                    </a:lnTo>
                    <a:lnTo>
                      <a:pt x="7719" y="8631"/>
                    </a:lnTo>
                    <a:lnTo>
                      <a:pt x="7686" y="8544"/>
                    </a:lnTo>
                    <a:lnTo>
                      <a:pt x="7620" y="8412"/>
                    </a:lnTo>
                    <a:lnTo>
                      <a:pt x="7620" y="8368"/>
                    </a:lnTo>
                    <a:lnTo>
                      <a:pt x="7587" y="8368"/>
                    </a:lnTo>
                    <a:lnTo>
                      <a:pt x="7520" y="8412"/>
                    </a:lnTo>
                    <a:lnTo>
                      <a:pt x="7487" y="8587"/>
                    </a:lnTo>
                    <a:lnTo>
                      <a:pt x="7454" y="8850"/>
                    </a:lnTo>
                    <a:lnTo>
                      <a:pt x="7355" y="9069"/>
                    </a:lnTo>
                    <a:lnTo>
                      <a:pt x="7056" y="9464"/>
                    </a:lnTo>
                    <a:lnTo>
                      <a:pt x="6825" y="9727"/>
                    </a:lnTo>
                    <a:lnTo>
                      <a:pt x="6725" y="9814"/>
                    </a:lnTo>
                    <a:lnTo>
                      <a:pt x="5831" y="9814"/>
                    </a:lnTo>
                    <a:lnTo>
                      <a:pt x="5499" y="10252"/>
                    </a:lnTo>
                    <a:lnTo>
                      <a:pt x="5466" y="10252"/>
                    </a:lnTo>
                    <a:lnTo>
                      <a:pt x="4539" y="10077"/>
                    </a:lnTo>
                    <a:lnTo>
                      <a:pt x="4439" y="10209"/>
                    </a:lnTo>
                    <a:lnTo>
                      <a:pt x="4307" y="10296"/>
                    </a:lnTo>
                    <a:lnTo>
                      <a:pt x="3843" y="10296"/>
                    </a:lnTo>
                    <a:lnTo>
                      <a:pt x="3412" y="10471"/>
                    </a:lnTo>
                    <a:lnTo>
                      <a:pt x="3048" y="11041"/>
                    </a:lnTo>
                    <a:lnTo>
                      <a:pt x="3048" y="11085"/>
                    </a:lnTo>
                    <a:lnTo>
                      <a:pt x="2452" y="11129"/>
                    </a:lnTo>
                    <a:lnTo>
                      <a:pt x="2452" y="10471"/>
                    </a:lnTo>
                    <a:lnTo>
                      <a:pt x="2087" y="10471"/>
                    </a:lnTo>
                    <a:lnTo>
                      <a:pt x="2021" y="10734"/>
                    </a:lnTo>
                    <a:lnTo>
                      <a:pt x="1756" y="10822"/>
                    </a:lnTo>
                    <a:lnTo>
                      <a:pt x="1690" y="10822"/>
                    </a:lnTo>
                    <a:lnTo>
                      <a:pt x="1425" y="10647"/>
                    </a:lnTo>
                    <a:lnTo>
                      <a:pt x="1093" y="10515"/>
                    </a:lnTo>
                    <a:lnTo>
                      <a:pt x="894" y="10603"/>
                    </a:lnTo>
                    <a:lnTo>
                      <a:pt x="629" y="10866"/>
                    </a:lnTo>
                    <a:lnTo>
                      <a:pt x="331" y="11216"/>
                    </a:lnTo>
                    <a:lnTo>
                      <a:pt x="232" y="11391"/>
                    </a:lnTo>
                    <a:lnTo>
                      <a:pt x="166" y="11567"/>
                    </a:lnTo>
                    <a:lnTo>
                      <a:pt x="199" y="11611"/>
                    </a:lnTo>
                    <a:lnTo>
                      <a:pt x="232" y="11742"/>
                    </a:lnTo>
                    <a:lnTo>
                      <a:pt x="265" y="11961"/>
                    </a:lnTo>
                    <a:lnTo>
                      <a:pt x="265" y="12136"/>
                    </a:lnTo>
                    <a:lnTo>
                      <a:pt x="232" y="12312"/>
                    </a:lnTo>
                    <a:lnTo>
                      <a:pt x="166" y="12443"/>
                    </a:lnTo>
                    <a:lnTo>
                      <a:pt x="99" y="12487"/>
                    </a:lnTo>
                    <a:lnTo>
                      <a:pt x="66" y="12574"/>
                    </a:lnTo>
                    <a:lnTo>
                      <a:pt x="0" y="12925"/>
                    </a:lnTo>
                    <a:lnTo>
                      <a:pt x="232" y="13100"/>
                    </a:lnTo>
                    <a:lnTo>
                      <a:pt x="497" y="12706"/>
                    </a:lnTo>
                    <a:lnTo>
                      <a:pt x="894" y="13232"/>
                    </a:lnTo>
                    <a:lnTo>
                      <a:pt x="894" y="13275"/>
                    </a:lnTo>
                    <a:lnTo>
                      <a:pt x="961" y="14239"/>
                    </a:lnTo>
                    <a:lnTo>
                      <a:pt x="961" y="14283"/>
                    </a:lnTo>
                    <a:lnTo>
                      <a:pt x="729" y="15598"/>
                    </a:lnTo>
                    <a:lnTo>
                      <a:pt x="298" y="15598"/>
                    </a:lnTo>
                    <a:lnTo>
                      <a:pt x="99" y="15685"/>
                    </a:lnTo>
                    <a:lnTo>
                      <a:pt x="133" y="15773"/>
                    </a:lnTo>
                    <a:lnTo>
                      <a:pt x="199" y="15860"/>
                    </a:lnTo>
                    <a:lnTo>
                      <a:pt x="464" y="16123"/>
                    </a:lnTo>
                    <a:lnTo>
                      <a:pt x="663" y="16080"/>
                    </a:lnTo>
                    <a:lnTo>
                      <a:pt x="696" y="16080"/>
                    </a:lnTo>
                    <a:lnTo>
                      <a:pt x="1160" y="16649"/>
                    </a:lnTo>
                    <a:lnTo>
                      <a:pt x="1193" y="16737"/>
                    </a:lnTo>
                    <a:lnTo>
                      <a:pt x="1259" y="16824"/>
                    </a:lnTo>
                    <a:lnTo>
                      <a:pt x="1259" y="17043"/>
                    </a:lnTo>
                    <a:lnTo>
                      <a:pt x="1226" y="17350"/>
                    </a:lnTo>
                    <a:lnTo>
                      <a:pt x="1093" y="17657"/>
                    </a:lnTo>
                    <a:lnTo>
                      <a:pt x="1160" y="18226"/>
                    </a:lnTo>
                    <a:lnTo>
                      <a:pt x="1325" y="18270"/>
                    </a:lnTo>
                    <a:lnTo>
                      <a:pt x="1988" y="18270"/>
                    </a:lnTo>
                    <a:lnTo>
                      <a:pt x="1656" y="18665"/>
                    </a:lnTo>
                    <a:lnTo>
                      <a:pt x="1855" y="18840"/>
                    </a:lnTo>
                    <a:lnTo>
                      <a:pt x="2120" y="19015"/>
                    </a:lnTo>
                    <a:lnTo>
                      <a:pt x="2816" y="19409"/>
                    </a:lnTo>
                    <a:lnTo>
                      <a:pt x="2849" y="19453"/>
                    </a:lnTo>
                    <a:lnTo>
                      <a:pt x="2882" y="19453"/>
                    </a:lnTo>
                    <a:lnTo>
                      <a:pt x="2948" y="20855"/>
                    </a:lnTo>
                    <a:lnTo>
                      <a:pt x="2982" y="21074"/>
                    </a:lnTo>
                    <a:lnTo>
                      <a:pt x="3081" y="21249"/>
                    </a:lnTo>
                    <a:lnTo>
                      <a:pt x="3213" y="21381"/>
                    </a:lnTo>
                    <a:lnTo>
                      <a:pt x="3412" y="21512"/>
                    </a:lnTo>
                    <a:lnTo>
                      <a:pt x="3479" y="21469"/>
                    </a:lnTo>
                    <a:lnTo>
                      <a:pt x="3512" y="21469"/>
                    </a:lnTo>
                    <a:lnTo>
                      <a:pt x="4240" y="21600"/>
                    </a:lnTo>
                    <a:lnTo>
                      <a:pt x="4307" y="21600"/>
                    </a:lnTo>
                    <a:lnTo>
                      <a:pt x="4307" y="21556"/>
                    </a:lnTo>
                    <a:lnTo>
                      <a:pt x="4439" y="21206"/>
                    </a:lnTo>
                    <a:lnTo>
                      <a:pt x="4439" y="21030"/>
                    </a:lnTo>
                    <a:lnTo>
                      <a:pt x="4472" y="20943"/>
                    </a:lnTo>
                    <a:lnTo>
                      <a:pt x="4737" y="20592"/>
                    </a:lnTo>
                    <a:lnTo>
                      <a:pt x="4804" y="20417"/>
                    </a:lnTo>
                    <a:lnTo>
                      <a:pt x="4870" y="20329"/>
                    </a:lnTo>
                    <a:lnTo>
                      <a:pt x="4936" y="20286"/>
                    </a:lnTo>
                    <a:lnTo>
                      <a:pt x="5069" y="20286"/>
                    </a:lnTo>
                    <a:lnTo>
                      <a:pt x="5201" y="20329"/>
                    </a:lnTo>
                    <a:lnTo>
                      <a:pt x="5234" y="20329"/>
                    </a:lnTo>
                    <a:lnTo>
                      <a:pt x="5466" y="20505"/>
                    </a:lnTo>
                    <a:lnTo>
                      <a:pt x="6328" y="20724"/>
                    </a:lnTo>
                    <a:lnTo>
                      <a:pt x="6825" y="20680"/>
                    </a:lnTo>
                    <a:lnTo>
                      <a:pt x="7189" y="20461"/>
                    </a:lnTo>
                    <a:lnTo>
                      <a:pt x="7355" y="20242"/>
                    </a:lnTo>
                    <a:lnTo>
                      <a:pt x="7487" y="20242"/>
                    </a:lnTo>
                    <a:lnTo>
                      <a:pt x="7620" y="20373"/>
                    </a:lnTo>
                    <a:lnTo>
                      <a:pt x="7686" y="20417"/>
                    </a:lnTo>
                    <a:lnTo>
                      <a:pt x="7752" y="20548"/>
                    </a:lnTo>
                    <a:lnTo>
                      <a:pt x="7818" y="20768"/>
                    </a:lnTo>
                    <a:lnTo>
                      <a:pt x="8083" y="21030"/>
                    </a:lnTo>
                    <a:lnTo>
                      <a:pt x="8348" y="21030"/>
                    </a:lnTo>
                    <a:lnTo>
                      <a:pt x="8613" y="21206"/>
                    </a:lnTo>
                    <a:lnTo>
                      <a:pt x="9144" y="21118"/>
                    </a:lnTo>
                    <a:lnTo>
                      <a:pt x="9442" y="21030"/>
                    </a:lnTo>
                    <a:lnTo>
                      <a:pt x="10171" y="21118"/>
                    </a:lnTo>
                    <a:lnTo>
                      <a:pt x="10502" y="20987"/>
                    </a:lnTo>
                    <a:lnTo>
                      <a:pt x="10899" y="20768"/>
                    </a:lnTo>
                    <a:lnTo>
                      <a:pt x="11032" y="20680"/>
                    </a:lnTo>
                    <a:lnTo>
                      <a:pt x="11198" y="20592"/>
                    </a:lnTo>
                    <a:lnTo>
                      <a:pt x="11926" y="20592"/>
                    </a:lnTo>
                    <a:lnTo>
                      <a:pt x="12191" y="20461"/>
                    </a:lnTo>
                    <a:lnTo>
                      <a:pt x="12357" y="20373"/>
                    </a:lnTo>
                    <a:lnTo>
                      <a:pt x="12490" y="20329"/>
                    </a:lnTo>
                    <a:lnTo>
                      <a:pt x="12887" y="20329"/>
                    </a:lnTo>
                    <a:lnTo>
                      <a:pt x="13086" y="20505"/>
                    </a:lnTo>
                    <a:lnTo>
                      <a:pt x="13682" y="20680"/>
                    </a:lnTo>
                    <a:lnTo>
                      <a:pt x="13748" y="20680"/>
                    </a:lnTo>
                    <a:lnTo>
                      <a:pt x="13782" y="20768"/>
                    </a:lnTo>
                    <a:lnTo>
                      <a:pt x="13947" y="20943"/>
                    </a:lnTo>
                    <a:lnTo>
                      <a:pt x="14212" y="21118"/>
                    </a:lnTo>
                    <a:lnTo>
                      <a:pt x="14212" y="21162"/>
                    </a:lnTo>
                    <a:lnTo>
                      <a:pt x="14775" y="21206"/>
                    </a:lnTo>
                    <a:lnTo>
                      <a:pt x="15040" y="21381"/>
                    </a:lnTo>
                    <a:lnTo>
                      <a:pt x="15372" y="21469"/>
                    </a:lnTo>
                    <a:lnTo>
                      <a:pt x="15670" y="21512"/>
                    </a:lnTo>
                    <a:lnTo>
                      <a:pt x="15736" y="21293"/>
                    </a:lnTo>
                    <a:lnTo>
                      <a:pt x="15604" y="20943"/>
                    </a:lnTo>
                    <a:lnTo>
                      <a:pt x="15571" y="20592"/>
                    </a:lnTo>
                    <a:lnTo>
                      <a:pt x="15537" y="20592"/>
                    </a:lnTo>
                    <a:lnTo>
                      <a:pt x="15604" y="20505"/>
                    </a:lnTo>
                    <a:lnTo>
                      <a:pt x="15769" y="20198"/>
                    </a:lnTo>
                    <a:lnTo>
                      <a:pt x="15769" y="20154"/>
                    </a:lnTo>
                    <a:lnTo>
                      <a:pt x="15802" y="20154"/>
                    </a:lnTo>
                    <a:lnTo>
                      <a:pt x="15968" y="19979"/>
                    </a:lnTo>
                    <a:lnTo>
                      <a:pt x="15935" y="19891"/>
                    </a:lnTo>
                    <a:lnTo>
                      <a:pt x="15869" y="19541"/>
                    </a:lnTo>
                    <a:lnTo>
                      <a:pt x="15836" y="19453"/>
                    </a:lnTo>
                    <a:lnTo>
                      <a:pt x="15736" y="19366"/>
                    </a:lnTo>
                    <a:lnTo>
                      <a:pt x="15537" y="19103"/>
                    </a:lnTo>
                    <a:lnTo>
                      <a:pt x="15272" y="18796"/>
                    </a:lnTo>
                    <a:lnTo>
                      <a:pt x="15272" y="18752"/>
                    </a:lnTo>
                    <a:lnTo>
                      <a:pt x="15239" y="18752"/>
                    </a:lnTo>
                    <a:lnTo>
                      <a:pt x="15272" y="18752"/>
                    </a:lnTo>
                    <a:lnTo>
                      <a:pt x="15272" y="18708"/>
                    </a:lnTo>
                    <a:lnTo>
                      <a:pt x="15306" y="18358"/>
                    </a:lnTo>
                    <a:lnTo>
                      <a:pt x="15306" y="18139"/>
                    </a:lnTo>
                    <a:lnTo>
                      <a:pt x="15173" y="17701"/>
                    </a:lnTo>
                    <a:lnTo>
                      <a:pt x="15471" y="17613"/>
                    </a:lnTo>
                    <a:lnTo>
                      <a:pt x="15637" y="17438"/>
                    </a:lnTo>
                    <a:lnTo>
                      <a:pt x="16001" y="17438"/>
                    </a:lnTo>
                    <a:lnTo>
                      <a:pt x="16366" y="17350"/>
                    </a:lnTo>
                    <a:lnTo>
                      <a:pt x="16399" y="17350"/>
                    </a:lnTo>
                    <a:lnTo>
                      <a:pt x="16631" y="17394"/>
                    </a:lnTo>
                    <a:lnTo>
                      <a:pt x="16929" y="17262"/>
                    </a:lnTo>
                    <a:lnTo>
                      <a:pt x="17260" y="17175"/>
                    </a:lnTo>
                    <a:lnTo>
                      <a:pt x="17459" y="17087"/>
                    </a:lnTo>
                    <a:lnTo>
                      <a:pt x="17492" y="17087"/>
                    </a:lnTo>
                    <a:lnTo>
                      <a:pt x="18055" y="16912"/>
                    </a:lnTo>
                    <a:lnTo>
                      <a:pt x="18155" y="16824"/>
                    </a:lnTo>
                    <a:lnTo>
                      <a:pt x="18121" y="16649"/>
                    </a:lnTo>
                    <a:lnTo>
                      <a:pt x="18022" y="16430"/>
                    </a:lnTo>
                    <a:lnTo>
                      <a:pt x="18022" y="16386"/>
                    </a:lnTo>
                    <a:lnTo>
                      <a:pt x="17989" y="16386"/>
                    </a:lnTo>
                    <a:lnTo>
                      <a:pt x="18022" y="16123"/>
                    </a:lnTo>
                    <a:lnTo>
                      <a:pt x="18055" y="16080"/>
                    </a:lnTo>
                    <a:lnTo>
                      <a:pt x="18055" y="15729"/>
                    </a:lnTo>
                    <a:lnTo>
                      <a:pt x="17989" y="15422"/>
                    </a:lnTo>
                    <a:lnTo>
                      <a:pt x="17989" y="15378"/>
                    </a:lnTo>
                    <a:lnTo>
                      <a:pt x="18121" y="15028"/>
                    </a:lnTo>
                    <a:lnTo>
                      <a:pt x="18221" y="14853"/>
                    </a:lnTo>
                    <a:lnTo>
                      <a:pt x="18254" y="14809"/>
                    </a:lnTo>
                    <a:lnTo>
                      <a:pt x="18751" y="14809"/>
                    </a:lnTo>
                    <a:lnTo>
                      <a:pt x="18850" y="14721"/>
                    </a:lnTo>
                    <a:lnTo>
                      <a:pt x="19380" y="13801"/>
                    </a:lnTo>
                    <a:lnTo>
                      <a:pt x="19380" y="13757"/>
                    </a:lnTo>
                    <a:lnTo>
                      <a:pt x="19645" y="13451"/>
                    </a:lnTo>
                    <a:lnTo>
                      <a:pt x="19679" y="13407"/>
                    </a:lnTo>
                    <a:lnTo>
                      <a:pt x="19811" y="13363"/>
                    </a:lnTo>
                    <a:lnTo>
                      <a:pt x="19910" y="13319"/>
                    </a:lnTo>
                    <a:lnTo>
                      <a:pt x="20175" y="12969"/>
                    </a:lnTo>
                    <a:lnTo>
                      <a:pt x="20639" y="13100"/>
                    </a:lnTo>
                    <a:lnTo>
                      <a:pt x="21037" y="12881"/>
                    </a:lnTo>
                    <a:lnTo>
                      <a:pt x="21269" y="12837"/>
                    </a:lnTo>
                    <a:lnTo>
                      <a:pt x="21467" y="12706"/>
                    </a:lnTo>
                    <a:lnTo>
                      <a:pt x="21467" y="12312"/>
                    </a:lnTo>
                    <a:lnTo>
                      <a:pt x="21501" y="11830"/>
                    </a:lnTo>
                    <a:lnTo>
                      <a:pt x="21501" y="11786"/>
                    </a:lnTo>
                    <a:lnTo>
                      <a:pt x="21567" y="11654"/>
                    </a:lnTo>
                    <a:lnTo>
                      <a:pt x="21567" y="1161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1" name="Freeform 13"/>
              <p:cNvSpPr/>
              <p:nvPr/>
            </p:nvSpPr>
            <p:spPr>
              <a:xfrm>
                <a:off x="534739" y="774402"/>
                <a:ext cx="513251" cy="41122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875" y="1113"/>
                    </a:moveTo>
                    <a:lnTo>
                      <a:pt x="12662" y="1336"/>
                    </a:lnTo>
                    <a:lnTo>
                      <a:pt x="12768" y="2078"/>
                    </a:lnTo>
                    <a:lnTo>
                      <a:pt x="12768" y="2153"/>
                    </a:lnTo>
                    <a:lnTo>
                      <a:pt x="12822" y="2153"/>
                    </a:lnTo>
                    <a:lnTo>
                      <a:pt x="12768" y="2153"/>
                    </a:lnTo>
                    <a:lnTo>
                      <a:pt x="12556" y="2895"/>
                    </a:lnTo>
                    <a:lnTo>
                      <a:pt x="12236" y="3043"/>
                    </a:lnTo>
                    <a:lnTo>
                      <a:pt x="12183" y="3118"/>
                    </a:lnTo>
                    <a:lnTo>
                      <a:pt x="12130" y="3118"/>
                    </a:lnTo>
                    <a:lnTo>
                      <a:pt x="11598" y="2746"/>
                    </a:lnTo>
                    <a:lnTo>
                      <a:pt x="10534" y="1410"/>
                    </a:lnTo>
                    <a:lnTo>
                      <a:pt x="10108" y="1039"/>
                    </a:lnTo>
                    <a:lnTo>
                      <a:pt x="9470" y="742"/>
                    </a:lnTo>
                    <a:lnTo>
                      <a:pt x="9470" y="668"/>
                    </a:lnTo>
                    <a:lnTo>
                      <a:pt x="9151" y="371"/>
                    </a:lnTo>
                    <a:lnTo>
                      <a:pt x="8619" y="148"/>
                    </a:lnTo>
                    <a:lnTo>
                      <a:pt x="8353" y="223"/>
                    </a:lnTo>
                    <a:lnTo>
                      <a:pt x="8300" y="223"/>
                    </a:lnTo>
                    <a:lnTo>
                      <a:pt x="7661" y="148"/>
                    </a:lnTo>
                    <a:lnTo>
                      <a:pt x="7608" y="148"/>
                    </a:lnTo>
                    <a:lnTo>
                      <a:pt x="7129" y="0"/>
                    </a:lnTo>
                    <a:lnTo>
                      <a:pt x="6810" y="0"/>
                    </a:lnTo>
                    <a:lnTo>
                      <a:pt x="6597" y="223"/>
                    </a:lnTo>
                    <a:lnTo>
                      <a:pt x="6384" y="297"/>
                    </a:lnTo>
                    <a:lnTo>
                      <a:pt x="6065" y="371"/>
                    </a:lnTo>
                    <a:lnTo>
                      <a:pt x="5639" y="520"/>
                    </a:lnTo>
                    <a:lnTo>
                      <a:pt x="5267" y="668"/>
                    </a:lnTo>
                    <a:lnTo>
                      <a:pt x="5214" y="742"/>
                    </a:lnTo>
                    <a:lnTo>
                      <a:pt x="4788" y="816"/>
                    </a:lnTo>
                    <a:lnTo>
                      <a:pt x="4256" y="1039"/>
                    </a:lnTo>
                    <a:lnTo>
                      <a:pt x="4203" y="1039"/>
                    </a:lnTo>
                    <a:lnTo>
                      <a:pt x="3831" y="965"/>
                    </a:lnTo>
                    <a:lnTo>
                      <a:pt x="3192" y="1113"/>
                    </a:lnTo>
                    <a:lnTo>
                      <a:pt x="2660" y="1113"/>
                    </a:lnTo>
                    <a:lnTo>
                      <a:pt x="2447" y="1410"/>
                    </a:lnTo>
                    <a:lnTo>
                      <a:pt x="2181" y="1485"/>
                    </a:lnTo>
                    <a:lnTo>
                      <a:pt x="2288" y="1856"/>
                    </a:lnTo>
                    <a:lnTo>
                      <a:pt x="2288" y="2449"/>
                    </a:lnTo>
                    <a:lnTo>
                      <a:pt x="2234" y="2895"/>
                    </a:lnTo>
                    <a:lnTo>
                      <a:pt x="2607" y="3340"/>
                    </a:lnTo>
                    <a:lnTo>
                      <a:pt x="3139" y="4082"/>
                    </a:lnTo>
                    <a:lnTo>
                      <a:pt x="3192" y="4231"/>
                    </a:lnTo>
                    <a:lnTo>
                      <a:pt x="3192" y="4379"/>
                    </a:lnTo>
                    <a:lnTo>
                      <a:pt x="3299" y="4825"/>
                    </a:lnTo>
                    <a:lnTo>
                      <a:pt x="3458" y="5270"/>
                    </a:lnTo>
                    <a:lnTo>
                      <a:pt x="3405" y="5270"/>
                    </a:lnTo>
                    <a:lnTo>
                      <a:pt x="2979" y="5715"/>
                    </a:lnTo>
                    <a:lnTo>
                      <a:pt x="2713" y="6161"/>
                    </a:lnTo>
                    <a:lnTo>
                      <a:pt x="2767" y="6606"/>
                    </a:lnTo>
                    <a:lnTo>
                      <a:pt x="2979" y="7274"/>
                    </a:lnTo>
                    <a:lnTo>
                      <a:pt x="2979" y="7571"/>
                    </a:lnTo>
                    <a:lnTo>
                      <a:pt x="2873" y="7794"/>
                    </a:lnTo>
                    <a:lnTo>
                      <a:pt x="2820" y="7942"/>
                    </a:lnTo>
                    <a:lnTo>
                      <a:pt x="2713" y="8016"/>
                    </a:lnTo>
                    <a:lnTo>
                      <a:pt x="2554" y="8016"/>
                    </a:lnTo>
                    <a:lnTo>
                      <a:pt x="2128" y="7942"/>
                    </a:lnTo>
                    <a:lnTo>
                      <a:pt x="1596" y="7794"/>
                    </a:lnTo>
                    <a:lnTo>
                      <a:pt x="1543" y="7794"/>
                    </a:lnTo>
                    <a:lnTo>
                      <a:pt x="1170" y="7497"/>
                    </a:lnTo>
                    <a:lnTo>
                      <a:pt x="585" y="7497"/>
                    </a:lnTo>
                    <a:lnTo>
                      <a:pt x="532" y="8981"/>
                    </a:lnTo>
                    <a:lnTo>
                      <a:pt x="479" y="9130"/>
                    </a:lnTo>
                    <a:lnTo>
                      <a:pt x="426" y="9204"/>
                    </a:lnTo>
                    <a:lnTo>
                      <a:pt x="213" y="9278"/>
                    </a:lnTo>
                    <a:lnTo>
                      <a:pt x="160" y="9427"/>
                    </a:lnTo>
                    <a:lnTo>
                      <a:pt x="160" y="9724"/>
                    </a:lnTo>
                    <a:lnTo>
                      <a:pt x="106" y="9724"/>
                    </a:lnTo>
                    <a:lnTo>
                      <a:pt x="106" y="10095"/>
                    </a:lnTo>
                    <a:lnTo>
                      <a:pt x="266" y="10392"/>
                    </a:lnTo>
                    <a:lnTo>
                      <a:pt x="372" y="10540"/>
                    </a:lnTo>
                    <a:lnTo>
                      <a:pt x="479" y="11282"/>
                    </a:lnTo>
                    <a:lnTo>
                      <a:pt x="479" y="11505"/>
                    </a:lnTo>
                    <a:lnTo>
                      <a:pt x="426" y="11951"/>
                    </a:lnTo>
                    <a:lnTo>
                      <a:pt x="266" y="12544"/>
                    </a:lnTo>
                    <a:lnTo>
                      <a:pt x="0" y="13287"/>
                    </a:lnTo>
                    <a:lnTo>
                      <a:pt x="0" y="13732"/>
                    </a:lnTo>
                    <a:lnTo>
                      <a:pt x="319" y="14252"/>
                    </a:lnTo>
                    <a:lnTo>
                      <a:pt x="426" y="14623"/>
                    </a:lnTo>
                    <a:lnTo>
                      <a:pt x="692" y="15068"/>
                    </a:lnTo>
                    <a:lnTo>
                      <a:pt x="1064" y="15662"/>
                    </a:lnTo>
                    <a:lnTo>
                      <a:pt x="1277" y="15959"/>
                    </a:lnTo>
                    <a:lnTo>
                      <a:pt x="1383" y="15959"/>
                    </a:lnTo>
                    <a:lnTo>
                      <a:pt x="1809" y="15662"/>
                    </a:lnTo>
                    <a:lnTo>
                      <a:pt x="1915" y="15513"/>
                    </a:lnTo>
                    <a:lnTo>
                      <a:pt x="2022" y="15513"/>
                    </a:lnTo>
                    <a:lnTo>
                      <a:pt x="2234" y="15588"/>
                    </a:lnTo>
                    <a:lnTo>
                      <a:pt x="2447" y="15736"/>
                    </a:lnTo>
                    <a:lnTo>
                      <a:pt x="2447" y="15810"/>
                    </a:lnTo>
                    <a:lnTo>
                      <a:pt x="2660" y="16107"/>
                    </a:lnTo>
                    <a:lnTo>
                      <a:pt x="2767" y="16478"/>
                    </a:lnTo>
                    <a:lnTo>
                      <a:pt x="2926" y="16701"/>
                    </a:lnTo>
                    <a:lnTo>
                      <a:pt x="3192" y="16998"/>
                    </a:lnTo>
                    <a:lnTo>
                      <a:pt x="3352" y="16998"/>
                    </a:lnTo>
                    <a:lnTo>
                      <a:pt x="3511" y="17072"/>
                    </a:lnTo>
                    <a:lnTo>
                      <a:pt x="3618" y="17221"/>
                    </a:lnTo>
                    <a:lnTo>
                      <a:pt x="3831" y="17369"/>
                    </a:lnTo>
                    <a:lnTo>
                      <a:pt x="4256" y="17592"/>
                    </a:lnTo>
                    <a:lnTo>
                      <a:pt x="4309" y="17592"/>
                    </a:lnTo>
                    <a:lnTo>
                      <a:pt x="4948" y="17889"/>
                    </a:lnTo>
                    <a:lnTo>
                      <a:pt x="5001" y="17889"/>
                    </a:lnTo>
                    <a:lnTo>
                      <a:pt x="5427" y="18186"/>
                    </a:lnTo>
                    <a:lnTo>
                      <a:pt x="6171" y="18482"/>
                    </a:lnTo>
                    <a:lnTo>
                      <a:pt x="6225" y="18482"/>
                    </a:lnTo>
                    <a:lnTo>
                      <a:pt x="7235" y="18557"/>
                    </a:lnTo>
                    <a:lnTo>
                      <a:pt x="7661" y="18334"/>
                    </a:lnTo>
                    <a:lnTo>
                      <a:pt x="8087" y="18334"/>
                    </a:lnTo>
                    <a:lnTo>
                      <a:pt x="8087" y="18408"/>
                    </a:lnTo>
                    <a:lnTo>
                      <a:pt x="8406" y="19002"/>
                    </a:lnTo>
                    <a:lnTo>
                      <a:pt x="8619" y="19522"/>
                    </a:lnTo>
                    <a:lnTo>
                      <a:pt x="8832" y="19744"/>
                    </a:lnTo>
                    <a:lnTo>
                      <a:pt x="9044" y="19893"/>
                    </a:lnTo>
                    <a:lnTo>
                      <a:pt x="9044" y="19967"/>
                    </a:lnTo>
                    <a:lnTo>
                      <a:pt x="9098" y="19967"/>
                    </a:lnTo>
                    <a:lnTo>
                      <a:pt x="9257" y="20561"/>
                    </a:lnTo>
                    <a:lnTo>
                      <a:pt x="9310" y="20561"/>
                    </a:lnTo>
                    <a:lnTo>
                      <a:pt x="9310" y="20635"/>
                    </a:lnTo>
                    <a:lnTo>
                      <a:pt x="9417" y="21303"/>
                    </a:lnTo>
                    <a:lnTo>
                      <a:pt x="9683" y="21452"/>
                    </a:lnTo>
                    <a:lnTo>
                      <a:pt x="9736" y="21452"/>
                    </a:lnTo>
                    <a:lnTo>
                      <a:pt x="10002" y="21600"/>
                    </a:lnTo>
                    <a:lnTo>
                      <a:pt x="10321" y="21526"/>
                    </a:lnTo>
                    <a:lnTo>
                      <a:pt x="10374" y="21080"/>
                    </a:lnTo>
                    <a:lnTo>
                      <a:pt x="10747" y="20561"/>
                    </a:lnTo>
                    <a:lnTo>
                      <a:pt x="11172" y="20709"/>
                    </a:lnTo>
                    <a:lnTo>
                      <a:pt x="11385" y="21303"/>
                    </a:lnTo>
                    <a:lnTo>
                      <a:pt x="11758" y="21155"/>
                    </a:lnTo>
                    <a:lnTo>
                      <a:pt x="11811" y="20561"/>
                    </a:lnTo>
                    <a:lnTo>
                      <a:pt x="11811" y="20487"/>
                    </a:lnTo>
                    <a:lnTo>
                      <a:pt x="12130" y="20264"/>
                    </a:lnTo>
                    <a:lnTo>
                      <a:pt x="12024" y="19447"/>
                    </a:lnTo>
                    <a:lnTo>
                      <a:pt x="12024" y="19373"/>
                    </a:lnTo>
                    <a:lnTo>
                      <a:pt x="12343" y="18408"/>
                    </a:lnTo>
                    <a:lnTo>
                      <a:pt x="12662" y="18260"/>
                    </a:lnTo>
                    <a:lnTo>
                      <a:pt x="12556" y="17443"/>
                    </a:lnTo>
                    <a:lnTo>
                      <a:pt x="12875" y="17443"/>
                    </a:lnTo>
                    <a:lnTo>
                      <a:pt x="12875" y="16998"/>
                    </a:lnTo>
                    <a:lnTo>
                      <a:pt x="12662" y="16256"/>
                    </a:lnTo>
                    <a:lnTo>
                      <a:pt x="12662" y="16181"/>
                    </a:lnTo>
                    <a:lnTo>
                      <a:pt x="12715" y="15588"/>
                    </a:lnTo>
                    <a:lnTo>
                      <a:pt x="12715" y="15513"/>
                    </a:lnTo>
                    <a:lnTo>
                      <a:pt x="12768" y="15513"/>
                    </a:lnTo>
                    <a:lnTo>
                      <a:pt x="12981" y="15068"/>
                    </a:lnTo>
                    <a:lnTo>
                      <a:pt x="13088" y="15068"/>
                    </a:lnTo>
                    <a:lnTo>
                      <a:pt x="13673" y="15216"/>
                    </a:lnTo>
                    <a:lnTo>
                      <a:pt x="14152" y="15365"/>
                    </a:lnTo>
                    <a:lnTo>
                      <a:pt x="14577" y="15216"/>
                    </a:lnTo>
                    <a:lnTo>
                      <a:pt x="14790" y="15810"/>
                    </a:lnTo>
                    <a:lnTo>
                      <a:pt x="14790" y="16330"/>
                    </a:lnTo>
                    <a:lnTo>
                      <a:pt x="14950" y="16998"/>
                    </a:lnTo>
                    <a:lnTo>
                      <a:pt x="15109" y="17146"/>
                    </a:lnTo>
                    <a:lnTo>
                      <a:pt x="15375" y="17221"/>
                    </a:lnTo>
                    <a:lnTo>
                      <a:pt x="15429" y="17369"/>
                    </a:lnTo>
                    <a:lnTo>
                      <a:pt x="15429" y="17443"/>
                    </a:lnTo>
                    <a:lnTo>
                      <a:pt x="15535" y="17740"/>
                    </a:lnTo>
                    <a:lnTo>
                      <a:pt x="15695" y="18037"/>
                    </a:lnTo>
                    <a:lnTo>
                      <a:pt x="15907" y="18482"/>
                    </a:lnTo>
                    <a:lnTo>
                      <a:pt x="16014" y="18779"/>
                    </a:lnTo>
                    <a:lnTo>
                      <a:pt x="16227" y="18779"/>
                    </a:lnTo>
                    <a:lnTo>
                      <a:pt x="16599" y="18334"/>
                    </a:lnTo>
                    <a:lnTo>
                      <a:pt x="16812" y="19002"/>
                    </a:lnTo>
                    <a:lnTo>
                      <a:pt x="17291" y="19225"/>
                    </a:lnTo>
                    <a:lnTo>
                      <a:pt x="17344" y="19225"/>
                    </a:lnTo>
                    <a:lnTo>
                      <a:pt x="17557" y="19819"/>
                    </a:lnTo>
                    <a:lnTo>
                      <a:pt x="17663" y="19967"/>
                    </a:lnTo>
                    <a:lnTo>
                      <a:pt x="17663" y="19225"/>
                    </a:lnTo>
                    <a:lnTo>
                      <a:pt x="18621" y="19225"/>
                    </a:lnTo>
                    <a:lnTo>
                      <a:pt x="18621" y="19076"/>
                    </a:lnTo>
                    <a:lnTo>
                      <a:pt x="18674" y="19002"/>
                    </a:lnTo>
                    <a:lnTo>
                      <a:pt x="18621" y="18854"/>
                    </a:lnTo>
                    <a:lnTo>
                      <a:pt x="18567" y="18557"/>
                    </a:lnTo>
                    <a:lnTo>
                      <a:pt x="18514" y="18334"/>
                    </a:lnTo>
                    <a:lnTo>
                      <a:pt x="18514" y="18037"/>
                    </a:lnTo>
                    <a:lnTo>
                      <a:pt x="18567" y="17814"/>
                    </a:lnTo>
                    <a:lnTo>
                      <a:pt x="18674" y="17740"/>
                    </a:lnTo>
                    <a:lnTo>
                      <a:pt x="18780" y="17740"/>
                    </a:lnTo>
                    <a:lnTo>
                      <a:pt x="19153" y="17889"/>
                    </a:lnTo>
                    <a:lnTo>
                      <a:pt x="19206" y="17518"/>
                    </a:lnTo>
                    <a:lnTo>
                      <a:pt x="18514" y="17072"/>
                    </a:lnTo>
                    <a:lnTo>
                      <a:pt x="18461" y="17072"/>
                    </a:lnTo>
                    <a:lnTo>
                      <a:pt x="18408" y="16998"/>
                    </a:lnTo>
                    <a:lnTo>
                      <a:pt x="18301" y="15810"/>
                    </a:lnTo>
                    <a:lnTo>
                      <a:pt x="18355" y="15068"/>
                    </a:lnTo>
                    <a:lnTo>
                      <a:pt x="18355" y="14920"/>
                    </a:lnTo>
                    <a:lnTo>
                      <a:pt x="19525" y="15068"/>
                    </a:lnTo>
                    <a:lnTo>
                      <a:pt x="19791" y="14697"/>
                    </a:lnTo>
                    <a:lnTo>
                      <a:pt x="19844" y="14548"/>
                    </a:lnTo>
                    <a:lnTo>
                      <a:pt x="19791" y="14400"/>
                    </a:lnTo>
                    <a:lnTo>
                      <a:pt x="19472" y="14177"/>
                    </a:lnTo>
                    <a:lnTo>
                      <a:pt x="19366" y="13880"/>
                    </a:lnTo>
                    <a:lnTo>
                      <a:pt x="19419" y="13806"/>
                    </a:lnTo>
                    <a:lnTo>
                      <a:pt x="19472" y="13658"/>
                    </a:lnTo>
                    <a:lnTo>
                      <a:pt x="20004" y="12990"/>
                    </a:lnTo>
                    <a:lnTo>
                      <a:pt x="20536" y="12915"/>
                    </a:lnTo>
                    <a:lnTo>
                      <a:pt x="20802" y="12247"/>
                    </a:lnTo>
                    <a:lnTo>
                      <a:pt x="20802" y="11654"/>
                    </a:lnTo>
                    <a:lnTo>
                      <a:pt x="21174" y="11505"/>
                    </a:lnTo>
                    <a:lnTo>
                      <a:pt x="21387" y="10763"/>
                    </a:lnTo>
                    <a:lnTo>
                      <a:pt x="21600" y="10243"/>
                    </a:lnTo>
                    <a:lnTo>
                      <a:pt x="21281" y="9501"/>
                    </a:lnTo>
                    <a:lnTo>
                      <a:pt x="21281" y="9427"/>
                    </a:lnTo>
                    <a:lnTo>
                      <a:pt x="21068" y="8462"/>
                    </a:lnTo>
                    <a:lnTo>
                      <a:pt x="21068" y="8388"/>
                    </a:lnTo>
                    <a:lnTo>
                      <a:pt x="20962" y="7348"/>
                    </a:lnTo>
                    <a:lnTo>
                      <a:pt x="20696" y="6755"/>
                    </a:lnTo>
                    <a:lnTo>
                      <a:pt x="20323" y="6235"/>
                    </a:lnTo>
                    <a:lnTo>
                      <a:pt x="20323" y="6161"/>
                    </a:lnTo>
                    <a:lnTo>
                      <a:pt x="20270" y="5567"/>
                    </a:lnTo>
                    <a:lnTo>
                      <a:pt x="19578" y="5864"/>
                    </a:lnTo>
                    <a:lnTo>
                      <a:pt x="19259" y="5344"/>
                    </a:lnTo>
                    <a:lnTo>
                      <a:pt x="18301" y="4379"/>
                    </a:lnTo>
                    <a:lnTo>
                      <a:pt x="18248" y="4379"/>
                    </a:lnTo>
                    <a:lnTo>
                      <a:pt x="17876" y="3711"/>
                    </a:lnTo>
                    <a:lnTo>
                      <a:pt x="17663" y="3489"/>
                    </a:lnTo>
                    <a:lnTo>
                      <a:pt x="17503" y="3786"/>
                    </a:lnTo>
                    <a:lnTo>
                      <a:pt x="17503" y="3934"/>
                    </a:lnTo>
                    <a:lnTo>
                      <a:pt x="17078" y="3934"/>
                    </a:lnTo>
                    <a:lnTo>
                      <a:pt x="16386" y="2895"/>
                    </a:lnTo>
                    <a:lnTo>
                      <a:pt x="16120" y="2672"/>
                    </a:lnTo>
                    <a:lnTo>
                      <a:pt x="15854" y="2301"/>
                    </a:lnTo>
                    <a:lnTo>
                      <a:pt x="15535" y="2004"/>
                    </a:lnTo>
                    <a:lnTo>
                      <a:pt x="15535" y="1930"/>
                    </a:lnTo>
                    <a:lnTo>
                      <a:pt x="15163" y="1633"/>
                    </a:lnTo>
                    <a:lnTo>
                      <a:pt x="14950" y="1856"/>
                    </a:lnTo>
                    <a:lnTo>
                      <a:pt x="14897" y="1930"/>
                    </a:lnTo>
                    <a:lnTo>
                      <a:pt x="14684" y="1856"/>
                    </a:lnTo>
                    <a:lnTo>
                      <a:pt x="14471" y="2004"/>
                    </a:lnTo>
                    <a:lnTo>
                      <a:pt x="14418" y="2078"/>
                    </a:lnTo>
                    <a:lnTo>
                      <a:pt x="14099" y="2153"/>
                    </a:lnTo>
                    <a:lnTo>
                      <a:pt x="12875" y="1113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2" name="Freeform 14"/>
              <p:cNvSpPr/>
              <p:nvPr/>
            </p:nvSpPr>
            <p:spPr>
              <a:xfrm>
                <a:off x="829288" y="1062684"/>
                <a:ext cx="443722" cy="435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31" y="491"/>
                    </a:moveTo>
                    <a:lnTo>
                      <a:pt x="1415" y="351"/>
                    </a:lnTo>
                    <a:lnTo>
                      <a:pt x="862" y="210"/>
                    </a:lnTo>
                    <a:lnTo>
                      <a:pt x="677" y="491"/>
                    </a:lnTo>
                    <a:lnTo>
                      <a:pt x="615" y="982"/>
                    </a:lnTo>
                    <a:lnTo>
                      <a:pt x="800" y="1753"/>
                    </a:lnTo>
                    <a:lnTo>
                      <a:pt x="800" y="2455"/>
                    </a:lnTo>
                    <a:lnTo>
                      <a:pt x="554" y="2455"/>
                    </a:lnTo>
                    <a:lnTo>
                      <a:pt x="677" y="3156"/>
                    </a:lnTo>
                    <a:lnTo>
                      <a:pt x="185" y="3296"/>
                    </a:lnTo>
                    <a:lnTo>
                      <a:pt x="0" y="3717"/>
                    </a:lnTo>
                    <a:lnTo>
                      <a:pt x="246" y="3997"/>
                    </a:lnTo>
                    <a:lnTo>
                      <a:pt x="308" y="3997"/>
                    </a:lnTo>
                    <a:lnTo>
                      <a:pt x="1169" y="4769"/>
                    </a:lnTo>
                    <a:lnTo>
                      <a:pt x="1169" y="4839"/>
                    </a:lnTo>
                    <a:lnTo>
                      <a:pt x="1292" y="5540"/>
                    </a:lnTo>
                    <a:lnTo>
                      <a:pt x="1723" y="6242"/>
                    </a:lnTo>
                    <a:lnTo>
                      <a:pt x="1908" y="6452"/>
                    </a:lnTo>
                    <a:lnTo>
                      <a:pt x="2154" y="6803"/>
                    </a:lnTo>
                    <a:lnTo>
                      <a:pt x="2215" y="6803"/>
                    </a:lnTo>
                    <a:lnTo>
                      <a:pt x="2154" y="6873"/>
                    </a:lnTo>
                    <a:lnTo>
                      <a:pt x="2154" y="7504"/>
                    </a:lnTo>
                    <a:lnTo>
                      <a:pt x="2277" y="7925"/>
                    </a:lnTo>
                    <a:lnTo>
                      <a:pt x="2277" y="8556"/>
                    </a:lnTo>
                    <a:lnTo>
                      <a:pt x="2523" y="9047"/>
                    </a:lnTo>
                    <a:lnTo>
                      <a:pt x="2646" y="9608"/>
                    </a:lnTo>
                    <a:lnTo>
                      <a:pt x="2769" y="10029"/>
                    </a:lnTo>
                    <a:lnTo>
                      <a:pt x="2831" y="10590"/>
                    </a:lnTo>
                    <a:lnTo>
                      <a:pt x="2769" y="11010"/>
                    </a:lnTo>
                    <a:lnTo>
                      <a:pt x="2708" y="11221"/>
                    </a:lnTo>
                    <a:lnTo>
                      <a:pt x="2769" y="11431"/>
                    </a:lnTo>
                    <a:lnTo>
                      <a:pt x="3015" y="12132"/>
                    </a:lnTo>
                    <a:lnTo>
                      <a:pt x="3077" y="12132"/>
                    </a:lnTo>
                    <a:lnTo>
                      <a:pt x="3077" y="12273"/>
                    </a:lnTo>
                    <a:lnTo>
                      <a:pt x="2646" y="13255"/>
                    </a:lnTo>
                    <a:lnTo>
                      <a:pt x="2769" y="13535"/>
                    </a:lnTo>
                    <a:lnTo>
                      <a:pt x="2769" y="13745"/>
                    </a:lnTo>
                    <a:lnTo>
                      <a:pt x="2646" y="14657"/>
                    </a:lnTo>
                    <a:lnTo>
                      <a:pt x="2646" y="15008"/>
                    </a:lnTo>
                    <a:lnTo>
                      <a:pt x="2708" y="15148"/>
                    </a:lnTo>
                    <a:lnTo>
                      <a:pt x="2769" y="15218"/>
                    </a:lnTo>
                    <a:lnTo>
                      <a:pt x="2892" y="15288"/>
                    </a:lnTo>
                    <a:lnTo>
                      <a:pt x="3138" y="15499"/>
                    </a:lnTo>
                    <a:lnTo>
                      <a:pt x="3200" y="15709"/>
                    </a:lnTo>
                    <a:lnTo>
                      <a:pt x="3138" y="16200"/>
                    </a:lnTo>
                    <a:lnTo>
                      <a:pt x="3262" y="16200"/>
                    </a:lnTo>
                    <a:lnTo>
                      <a:pt x="3323" y="16270"/>
                    </a:lnTo>
                    <a:lnTo>
                      <a:pt x="3508" y="16060"/>
                    </a:lnTo>
                    <a:lnTo>
                      <a:pt x="3569" y="15849"/>
                    </a:lnTo>
                    <a:lnTo>
                      <a:pt x="3631" y="15779"/>
                    </a:lnTo>
                    <a:lnTo>
                      <a:pt x="3631" y="15709"/>
                    </a:lnTo>
                    <a:lnTo>
                      <a:pt x="3877" y="15429"/>
                    </a:lnTo>
                    <a:lnTo>
                      <a:pt x="3877" y="15218"/>
                    </a:lnTo>
                    <a:lnTo>
                      <a:pt x="3815" y="14938"/>
                    </a:lnTo>
                    <a:lnTo>
                      <a:pt x="3754" y="14797"/>
                    </a:lnTo>
                    <a:lnTo>
                      <a:pt x="3877" y="14727"/>
                    </a:lnTo>
                    <a:lnTo>
                      <a:pt x="4185" y="14657"/>
                    </a:lnTo>
                    <a:lnTo>
                      <a:pt x="4369" y="14657"/>
                    </a:lnTo>
                    <a:lnTo>
                      <a:pt x="4492" y="14727"/>
                    </a:lnTo>
                    <a:lnTo>
                      <a:pt x="4615" y="14868"/>
                    </a:lnTo>
                    <a:lnTo>
                      <a:pt x="4800" y="15429"/>
                    </a:lnTo>
                    <a:lnTo>
                      <a:pt x="4800" y="15499"/>
                    </a:lnTo>
                    <a:lnTo>
                      <a:pt x="4862" y="16410"/>
                    </a:lnTo>
                    <a:lnTo>
                      <a:pt x="5477" y="16761"/>
                    </a:lnTo>
                    <a:lnTo>
                      <a:pt x="5846" y="16340"/>
                    </a:lnTo>
                    <a:lnTo>
                      <a:pt x="5969" y="16340"/>
                    </a:lnTo>
                    <a:lnTo>
                      <a:pt x="6154" y="16481"/>
                    </a:lnTo>
                    <a:lnTo>
                      <a:pt x="6277" y="16761"/>
                    </a:lnTo>
                    <a:lnTo>
                      <a:pt x="6338" y="17462"/>
                    </a:lnTo>
                    <a:lnTo>
                      <a:pt x="6400" y="17603"/>
                    </a:lnTo>
                    <a:lnTo>
                      <a:pt x="7077" y="19216"/>
                    </a:lnTo>
                    <a:lnTo>
                      <a:pt x="7323" y="19496"/>
                    </a:lnTo>
                    <a:lnTo>
                      <a:pt x="7323" y="19566"/>
                    </a:lnTo>
                    <a:lnTo>
                      <a:pt x="7446" y="20268"/>
                    </a:lnTo>
                    <a:lnTo>
                      <a:pt x="7508" y="20899"/>
                    </a:lnTo>
                    <a:lnTo>
                      <a:pt x="7569" y="20969"/>
                    </a:lnTo>
                    <a:lnTo>
                      <a:pt x="7815" y="20618"/>
                    </a:lnTo>
                    <a:lnTo>
                      <a:pt x="7877" y="20548"/>
                    </a:lnTo>
                    <a:lnTo>
                      <a:pt x="7938" y="20548"/>
                    </a:lnTo>
                    <a:lnTo>
                      <a:pt x="8062" y="20618"/>
                    </a:lnTo>
                    <a:lnTo>
                      <a:pt x="8062" y="21600"/>
                    </a:lnTo>
                    <a:lnTo>
                      <a:pt x="8246" y="21600"/>
                    </a:lnTo>
                    <a:lnTo>
                      <a:pt x="8308" y="21530"/>
                    </a:lnTo>
                    <a:lnTo>
                      <a:pt x="8554" y="21109"/>
                    </a:lnTo>
                    <a:lnTo>
                      <a:pt x="8862" y="20829"/>
                    </a:lnTo>
                    <a:lnTo>
                      <a:pt x="9108" y="20618"/>
                    </a:lnTo>
                    <a:lnTo>
                      <a:pt x="9415" y="20548"/>
                    </a:lnTo>
                    <a:lnTo>
                      <a:pt x="9908" y="20688"/>
                    </a:lnTo>
                    <a:lnTo>
                      <a:pt x="10092" y="20618"/>
                    </a:lnTo>
                    <a:lnTo>
                      <a:pt x="10338" y="20197"/>
                    </a:lnTo>
                    <a:lnTo>
                      <a:pt x="10277" y="19566"/>
                    </a:lnTo>
                    <a:lnTo>
                      <a:pt x="10092" y="18935"/>
                    </a:lnTo>
                    <a:lnTo>
                      <a:pt x="10092" y="18795"/>
                    </a:lnTo>
                    <a:lnTo>
                      <a:pt x="10154" y="18304"/>
                    </a:lnTo>
                    <a:lnTo>
                      <a:pt x="10154" y="18234"/>
                    </a:lnTo>
                    <a:lnTo>
                      <a:pt x="10215" y="18164"/>
                    </a:lnTo>
                    <a:lnTo>
                      <a:pt x="10646" y="17883"/>
                    </a:lnTo>
                    <a:lnTo>
                      <a:pt x="10708" y="17883"/>
                    </a:lnTo>
                    <a:lnTo>
                      <a:pt x="11015" y="17603"/>
                    </a:lnTo>
                    <a:lnTo>
                      <a:pt x="11446" y="16971"/>
                    </a:lnTo>
                    <a:lnTo>
                      <a:pt x="11508" y="16481"/>
                    </a:lnTo>
                    <a:lnTo>
                      <a:pt x="11015" y="15288"/>
                    </a:lnTo>
                    <a:lnTo>
                      <a:pt x="12000" y="15779"/>
                    </a:lnTo>
                    <a:lnTo>
                      <a:pt x="12000" y="15288"/>
                    </a:lnTo>
                    <a:lnTo>
                      <a:pt x="12369" y="14938"/>
                    </a:lnTo>
                    <a:lnTo>
                      <a:pt x="13108" y="14727"/>
                    </a:lnTo>
                    <a:lnTo>
                      <a:pt x="13169" y="14727"/>
                    </a:lnTo>
                    <a:lnTo>
                      <a:pt x="13600" y="15779"/>
                    </a:lnTo>
                    <a:lnTo>
                      <a:pt x="13538" y="16200"/>
                    </a:lnTo>
                    <a:lnTo>
                      <a:pt x="13600" y="16551"/>
                    </a:lnTo>
                    <a:lnTo>
                      <a:pt x="13662" y="16761"/>
                    </a:lnTo>
                    <a:lnTo>
                      <a:pt x="13785" y="16831"/>
                    </a:lnTo>
                    <a:lnTo>
                      <a:pt x="13969" y="16761"/>
                    </a:lnTo>
                    <a:lnTo>
                      <a:pt x="14092" y="16621"/>
                    </a:lnTo>
                    <a:lnTo>
                      <a:pt x="14092" y="16551"/>
                    </a:lnTo>
                    <a:lnTo>
                      <a:pt x="14154" y="16551"/>
                    </a:lnTo>
                    <a:lnTo>
                      <a:pt x="14708" y="16340"/>
                    </a:lnTo>
                    <a:lnTo>
                      <a:pt x="14769" y="16340"/>
                    </a:lnTo>
                    <a:lnTo>
                      <a:pt x="15138" y="16410"/>
                    </a:lnTo>
                    <a:lnTo>
                      <a:pt x="15262" y="16481"/>
                    </a:lnTo>
                    <a:lnTo>
                      <a:pt x="15323" y="16551"/>
                    </a:lnTo>
                    <a:lnTo>
                      <a:pt x="15323" y="17322"/>
                    </a:lnTo>
                    <a:lnTo>
                      <a:pt x="15446" y="17392"/>
                    </a:lnTo>
                    <a:lnTo>
                      <a:pt x="15692" y="17462"/>
                    </a:lnTo>
                    <a:lnTo>
                      <a:pt x="16062" y="17462"/>
                    </a:lnTo>
                    <a:lnTo>
                      <a:pt x="16677" y="17252"/>
                    </a:lnTo>
                    <a:lnTo>
                      <a:pt x="17046" y="16901"/>
                    </a:lnTo>
                    <a:lnTo>
                      <a:pt x="17108" y="16551"/>
                    </a:lnTo>
                    <a:lnTo>
                      <a:pt x="16923" y="16340"/>
                    </a:lnTo>
                    <a:lnTo>
                      <a:pt x="16308" y="16060"/>
                    </a:lnTo>
                    <a:lnTo>
                      <a:pt x="16246" y="16060"/>
                    </a:lnTo>
                    <a:lnTo>
                      <a:pt x="15508" y="15218"/>
                    </a:lnTo>
                    <a:lnTo>
                      <a:pt x="15569" y="15148"/>
                    </a:lnTo>
                    <a:lnTo>
                      <a:pt x="15938" y="14797"/>
                    </a:lnTo>
                    <a:lnTo>
                      <a:pt x="15938" y="14727"/>
                    </a:lnTo>
                    <a:lnTo>
                      <a:pt x="16308" y="14587"/>
                    </a:lnTo>
                    <a:lnTo>
                      <a:pt x="16431" y="14587"/>
                    </a:lnTo>
                    <a:lnTo>
                      <a:pt x="16923" y="14657"/>
                    </a:lnTo>
                    <a:lnTo>
                      <a:pt x="16923" y="14727"/>
                    </a:lnTo>
                    <a:lnTo>
                      <a:pt x="16923" y="14517"/>
                    </a:lnTo>
                    <a:lnTo>
                      <a:pt x="16738" y="14096"/>
                    </a:lnTo>
                    <a:lnTo>
                      <a:pt x="16369" y="13886"/>
                    </a:lnTo>
                    <a:lnTo>
                      <a:pt x="15938" y="13114"/>
                    </a:lnTo>
                    <a:lnTo>
                      <a:pt x="15877" y="13044"/>
                    </a:lnTo>
                    <a:lnTo>
                      <a:pt x="15692" y="12132"/>
                    </a:lnTo>
                    <a:lnTo>
                      <a:pt x="15692" y="11431"/>
                    </a:lnTo>
                    <a:lnTo>
                      <a:pt x="16062" y="11010"/>
                    </a:lnTo>
                    <a:lnTo>
                      <a:pt x="16677" y="11010"/>
                    </a:lnTo>
                    <a:lnTo>
                      <a:pt x="18031" y="11151"/>
                    </a:lnTo>
                    <a:lnTo>
                      <a:pt x="18646" y="10099"/>
                    </a:lnTo>
                    <a:lnTo>
                      <a:pt x="18646" y="10029"/>
                    </a:lnTo>
                    <a:lnTo>
                      <a:pt x="18708" y="10029"/>
                    </a:lnTo>
                    <a:lnTo>
                      <a:pt x="19262" y="9748"/>
                    </a:lnTo>
                    <a:lnTo>
                      <a:pt x="19508" y="9117"/>
                    </a:lnTo>
                    <a:lnTo>
                      <a:pt x="19508" y="9047"/>
                    </a:lnTo>
                    <a:lnTo>
                      <a:pt x="20123" y="8486"/>
                    </a:lnTo>
                    <a:lnTo>
                      <a:pt x="20431" y="7855"/>
                    </a:lnTo>
                    <a:lnTo>
                      <a:pt x="20492" y="7855"/>
                    </a:lnTo>
                    <a:lnTo>
                      <a:pt x="20492" y="7784"/>
                    </a:lnTo>
                    <a:lnTo>
                      <a:pt x="20738" y="7504"/>
                    </a:lnTo>
                    <a:lnTo>
                      <a:pt x="20985" y="6943"/>
                    </a:lnTo>
                    <a:lnTo>
                      <a:pt x="21108" y="6101"/>
                    </a:lnTo>
                    <a:lnTo>
                      <a:pt x="21108" y="5961"/>
                    </a:lnTo>
                    <a:lnTo>
                      <a:pt x="21538" y="5681"/>
                    </a:lnTo>
                    <a:lnTo>
                      <a:pt x="21600" y="5540"/>
                    </a:lnTo>
                    <a:lnTo>
                      <a:pt x="21046" y="5470"/>
                    </a:lnTo>
                    <a:lnTo>
                      <a:pt x="20062" y="5540"/>
                    </a:lnTo>
                    <a:lnTo>
                      <a:pt x="20000" y="5470"/>
                    </a:lnTo>
                    <a:lnTo>
                      <a:pt x="19631" y="5119"/>
                    </a:lnTo>
                    <a:lnTo>
                      <a:pt x="19385" y="4769"/>
                    </a:lnTo>
                    <a:lnTo>
                      <a:pt x="19385" y="4839"/>
                    </a:lnTo>
                    <a:lnTo>
                      <a:pt x="19323" y="4839"/>
                    </a:lnTo>
                    <a:lnTo>
                      <a:pt x="19200" y="4979"/>
                    </a:lnTo>
                    <a:lnTo>
                      <a:pt x="19015" y="4979"/>
                    </a:lnTo>
                    <a:lnTo>
                      <a:pt x="18892" y="5049"/>
                    </a:lnTo>
                    <a:lnTo>
                      <a:pt x="18831" y="5119"/>
                    </a:lnTo>
                    <a:lnTo>
                      <a:pt x="18708" y="5119"/>
                    </a:lnTo>
                    <a:lnTo>
                      <a:pt x="18646" y="5049"/>
                    </a:lnTo>
                    <a:lnTo>
                      <a:pt x="18523" y="4629"/>
                    </a:lnTo>
                    <a:lnTo>
                      <a:pt x="18400" y="4418"/>
                    </a:lnTo>
                    <a:lnTo>
                      <a:pt x="18338" y="4418"/>
                    </a:lnTo>
                    <a:lnTo>
                      <a:pt x="18215" y="3997"/>
                    </a:lnTo>
                    <a:lnTo>
                      <a:pt x="18092" y="3997"/>
                    </a:lnTo>
                    <a:lnTo>
                      <a:pt x="17723" y="4278"/>
                    </a:lnTo>
                    <a:lnTo>
                      <a:pt x="17723" y="4348"/>
                    </a:lnTo>
                    <a:lnTo>
                      <a:pt x="17662" y="4348"/>
                    </a:lnTo>
                    <a:lnTo>
                      <a:pt x="16800" y="4558"/>
                    </a:lnTo>
                    <a:lnTo>
                      <a:pt x="16738" y="4488"/>
                    </a:lnTo>
                    <a:lnTo>
                      <a:pt x="16185" y="4068"/>
                    </a:lnTo>
                    <a:lnTo>
                      <a:pt x="16123" y="3997"/>
                    </a:lnTo>
                    <a:lnTo>
                      <a:pt x="15938" y="3647"/>
                    </a:lnTo>
                    <a:lnTo>
                      <a:pt x="15569" y="4138"/>
                    </a:lnTo>
                    <a:lnTo>
                      <a:pt x="15323" y="4418"/>
                    </a:lnTo>
                    <a:lnTo>
                      <a:pt x="15138" y="4558"/>
                    </a:lnTo>
                    <a:lnTo>
                      <a:pt x="15015" y="4629"/>
                    </a:lnTo>
                    <a:lnTo>
                      <a:pt x="14892" y="4558"/>
                    </a:lnTo>
                    <a:lnTo>
                      <a:pt x="14338" y="4208"/>
                    </a:lnTo>
                    <a:lnTo>
                      <a:pt x="13908" y="4138"/>
                    </a:lnTo>
                    <a:lnTo>
                      <a:pt x="13846" y="4208"/>
                    </a:lnTo>
                    <a:lnTo>
                      <a:pt x="13477" y="3857"/>
                    </a:lnTo>
                    <a:lnTo>
                      <a:pt x="13415" y="3857"/>
                    </a:lnTo>
                    <a:lnTo>
                      <a:pt x="13600" y="3086"/>
                    </a:lnTo>
                    <a:lnTo>
                      <a:pt x="13600" y="2805"/>
                    </a:lnTo>
                    <a:lnTo>
                      <a:pt x="13354" y="2735"/>
                    </a:lnTo>
                    <a:lnTo>
                      <a:pt x="12800" y="2034"/>
                    </a:lnTo>
                    <a:lnTo>
                      <a:pt x="12862" y="1613"/>
                    </a:lnTo>
                    <a:lnTo>
                      <a:pt x="11569" y="1473"/>
                    </a:lnTo>
                    <a:lnTo>
                      <a:pt x="11077" y="1122"/>
                    </a:lnTo>
                    <a:lnTo>
                      <a:pt x="10892" y="982"/>
                    </a:lnTo>
                    <a:lnTo>
                      <a:pt x="10769" y="631"/>
                    </a:lnTo>
                    <a:lnTo>
                      <a:pt x="10585" y="0"/>
                    </a:lnTo>
                    <a:lnTo>
                      <a:pt x="10400" y="0"/>
                    </a:lnTo>
                    <a:lnTo>
                      <a:pt x="10031" y="351"/>
                    </a:lnTo>
                    <a:lnTo>
                      <a:pt x="9538" y="1052"/>
                    </a:lnTo>
                    <a:lnTo>
                      <a:pt x="9662" y="1473"/>
                    </a:lnTo>
                    <a:lnTo>
                      <a:pt x="9785" y="2104"/>
                    </a:lnTo>
                    <a:lnTo>
                      <a:pt x="9785" y="2174"/>
                    </a:lnTo>
                    <a:lnTo>
                      <a:pt x="9846" y="2174"/>
                    </a:lnTo>
                    <a:lnTo>
                      <a:pt x="9785" y="2174"/>
                    </a:lnTo>
                    <a:lnTo>
                      <a:pt x="9785" y="2314"/>
                    </a:lnTo>
                    <a:lnTo>
                      <a:pt x="9662" y="2384"/>
                    </a:lnTo>
                    <a:lnTo>
                      <a:pt x="9415" y="2455"/>
                    </a:lnTo>
                    <a:lnTo>
                      <a:pt x="8923" y="2455"/>
                    </a:lnTo>
                    <a:lnTo>
                      <a:pt x="8615" y="2314"/>
                    </a:lnTo>
                    <a:lnTo>
                      <a:pt x="8246" y="2455"/>
                    </a:lnTo>
                    <a:lnTo>
                      <a:pt x="8123" y="2455"/>
                    </a:lnTo>
                    <a:lnTo>
                      <a:pt x="8062" y="2875"/>
                    </a:lnTo>
                    <a:lnTo>
                      <a:pt x="8062" y="3016"/>
                    </a:lnTo>
                    <a:lnTo>
                      <a:pt x="7938" y="3016"/>
                    </a:lnTo>
                    <a:lnTo>
                      <a:pt x="7323" y="2735"/>
                    </a:lnTo>
                    <a:lnTo>
                      <a:pt x="7385" y="3086"/>
                    </a:lnTo>
                    <a:lnTo>
                      <a:pt x="7446" y="3366"/>
                    </a:lnTo>
                    <a:lnTo>
                      <a:pt x="7569" y="3647"/>
                    </a:lnTo>
                    <a:lnTo>
                      <a:pt x="7446" y="4068"/>
                    </a:lnTo>
                    <a:lnTo>
                      <a:pt x="7200" y="4138"/>
                    </a:lnTo>
                    <a:lnTo>
                      <a:pt x="6400" y="4138"/>
                    </a:lnTo>
                    <a:lnTo>
                      <a:pt x="6338" y="4979"/>
                    </a:lnTo>
                    <a:lnTo>
                      <a:pt x="5846" y="4699"/>
                    </a:lnTo>
                    <a:lnTo>
                      <a:pt x="5785" y="4699"/>
                    </a:lnTo>
                    <a:lnTo>
                      <a:pt x="5477" y="4138"/>
                    </a:lnTo>
                    <a:lnTo>
                      <a:pt x="4923" y="3857"/>
                    </a:lnTo>
                    <a:lnTo>
                      <a:pt x="4738" y="3506"/>
                    </a:lnTo>
                    <a:lnTo>
                      <a:pt x="4554" y="3717"/>
                    </a:lnTo>
                    <a:lnTo>
                      <a:pt x="4492" y="3717"/>
                    </a:lnTo>
                    <a:lnTo>
                      <a:pt x="4123" y="3787"/>
                    </a:lnTo>
                    <a:lnTo>
                      <a:pt x="4062" y="3787"/>
                    </a:lnTo>
                    <a:lnTo>
                      <a:pt x="3877" y="3296"/>
                    </a:lnTo>
                    <a:lnTo>
                      <a:pt x="3631" y="3016"/>
                    </a:lnTo>
                    <a:lnTo>
                      <a:pt x="3631" y="2945"/>
                    </a:lnTo>
                    <a:lnTo>
                      <a:pt x="3385" y="2595"/>
                    </a:lnTo>
                    <a:lnTo>
                      <a:pt x="3262" y="2314"/>
                    </a:lnTo>
                    <a:lnTo>
                      <a:pt x="3262" y="2244"/>
                    </a:lnTo>
                    <a:lnTo>
                      <a:pt x="3138" y="2174"/>
                    </a:lnTo>
                    <a:lnTo>
                      <a:pt x="3015" y="2174"/>
                    </a:lnTo>
                    <a:lnTo>
                      <a:pt x="2769" y="1964"/>
                    </a:lnTo>
                    <a:lnTo>
                      <a:pt x="2646" y="1613"/>
                    </a:lnTo>
                    <a:lnTo>
                      <a:pt x="2523" y="1192"/>
                    </a:lnTo>
                    <a:lnTo>
                      <a:pt x="2523" y="771"/>
                    </a:lnTo>
                    <a:lnTo>
                      <a:pt x="2400" y="421"/>
                    </a:lnTo>
                    <a:lnTo>
                      <a:pt x="2092" y="491"/>
                    </a:lnTo>
                    <a:lnTo>
                      <a:pt x="2031" y="49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3" name="Freeform 15"/>
              <p:cNvSpPr/>
              <p:nvPr/>
            </p:nvSpPr>
            <p:spPr>
              <a:xfrm>
                <a:off x="92283" y="886040"/>
                <a:ext cx="793894" cy="539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614" y="113"/>
                    </a:moveTo>
                    <a:lnTo>
                      <a:pt x="2511" y="396"/>
                    </a:lnTo>
                    <a:lnTo>
                      <a:pt x="2373" y="622"/>
                    </a:lnTo>
                    <a:lnTo>
                      <a:pt x="2270" y="735"/>
                    </a:lnTo>
                    <a:lnTo>
                      <a:pt x="2270" y="1018"/>
                    </a:lnTo>
                    <a:lnTo>
                      <a:pt x="2236" y="1244"/>
                    </a:lnTo>
                    <a:lnTo>
                      <a:pt x="2098" y="1583"/>
                    </a:lnTo>
                    <a:lnTo>
                      <a:pt x="2098" y="1696"/>
                    </a:lnTo>
                    <a:lnTo>
                      <a:pt x="2029" y="1753"/>
                    </a:lnTo>
                    <a:lnTo>
                      <a:pt x="1926" y="1809"/>
                    </a:lnTo>
                    <a:lnTo>
                      <a:pt x="1135" y="1640"/>
                    </a:lnTo>
                    <a:lnTo>
                      <a:pt x="1066" y="1923"/>
                    </a:lnTo>
                    <a:lnTo>
                      <a:pt x="1066" y="1979"/>
                    </a:lnTo>
                    <a:lnTo>
                      <a:pt x="825" y="2601"/>
                    </a:lnTo>
                    <a:lnTo>
                      <a:pt x="722" y="2827"/>
                    </a:lnTo>
                    <a:lnTo>
                      <a:pt x="688" y="3053"/>
                    </a:lnTo>
                    <a:lnTo>
                      <a:pt x="722" y="3166"/>
                    </a:lnTo>
                    <a:lnTo>
                      <a:pt x="757" y="3449"/>
                    </a:lnTo>
                    <a:lnTo>
                      <a:pt x="963" y="4241"/>
                    </a:lnTo>
                    <a:lnTo>
                      <a:pt x="1101" y="4919"/>
                    </a:lnTo>
                    <a:lnTo>
                      <a:pt x="1101" y="5089"/>
                    </a:lnTo>
                    <a:lnTo>
                      <a:pt x="963" y="5541"/>
                    </a:lnTo>
                    <a:lnTo>
                      <a:pt x="722" y="5937"/>
                    </a:lnTo>
                    <a:lnTo>
                      <a:pt x="310" y="5937"/>
                    </a:lnTo>
                    <a:lnTo>
                      <a:pt x="206" y="5202"/>
                    </a:lnTo>
                    <a:lnTo>
                      <a:pt x="103" y="6107"/>
                    </a:lnTo>
                    <a:lnTo>
                      <a:pt x="275" y="6559"/>
                    </a:lnTo>
                    <a:lnTo>
                      <a:pt x="275" y="6729"/>
                    </a:lnTo>
                    <a:lnTo>
                      <a:pt x="172" y="6955"/>
                    </a:lnTo>
                    <a:lnTo>
                      <a:pt x="34" y="7407"/>
                    </a:lnTo>
                    <a:lnTo>
                      <a:pt x="0" y="7690"/>
                    </a:lnTo>
                    <a:lnTo>
                      <a:pt x="0" y="7916"/>
                    </a:lnTo>
                    <a:lnTo>
                      <a:pt x="69" y="8199"/>
                    </a:lnTo>
                    <a:lnTo>
                      <a:pt x="172" y="8482"/>
                    </a:lnTo>
                    <a:lnTo>
                      <a:pt x="482" y="8482"/>
                    </a:lnTo>
                    <a:lnTo>
                      <a:pt x="585" y="8538"/>
                    </a:lnTo>
                    <a:lnTo>
                      <a:pt x="722" y="8708"/>
                    </a:lnTo>
                    <a:lnTo>
                      <a:pt x="997" y="9330"/>
                    </a:lnTo>
                    <a:lnTo>
                      <a:pt x="1032" y="9386"/>
                    </a:lnTo>
                    <a:lnTo>
                      <a:pt x="1066" y="9556"/>
                    </a:lnTo>
                    <a:lnTo>
                      <a:pt x="1135" y="9726"/>
                    </a:lnTo>
                    <a:lnTo>
                      <a:pt x="1857" y="10857"/>
                    </a:lnTo>
                    <a:lnTo>
                      <a:pt x="2201" y="11535"/>
                    </a:lnTo>
                    <a:lnTo>
                      <a:pt x="2373" y="11535"/>
                    </a:lnTo>
                    <a:lnTo>
                      <a:pt x="2580" y="10913"/>
                    </a:lnTo>
                    <a:lnTo>
                      <a:pt x="2614" y="10857"/>
                    </a:lnTo>
                    <a:lnTo>
                      <a:pt x="3130" y="11083"/>
                    </a:lnTo>
                    <a:lnTo>
                      <a:pt x="3130" y="11139"/>
                    </a:lnTo>
                    <a:lnTo>
                      <a:pt x="3199" y="11705"/>
                    </a:lnTo>
                    <a:lnTo>
                      <a:pt x="3818" y="12836"/>
                    </a:lnTo>
                    <a:lnTo>
                      <a:pt x="4024" y="13005"/>
                    </a:lnTo>
                    <a:lnTo>
                      <a:pt x="4127" y="13118"/>
                    </a:lnTo>
                    <a:lnTo>
                      <a:pt x="4609" y="14249"/>
                    </a:lnTo>
                    <a:lnTo>
                      <a:pt x="4953" y="14136"/>
                    </a:lnTo>
                    <a:lnTo>
                      <a:pt x="5022" y="14136"/>
                    </a:lnTo>
                    <a:lnTo>
                      <a:pt x="5022" y="14193"/>
                    </a:lnTo>
                    <a:lnTo>
                      <a:pt x="5056" y="14249"/>
                    </a:lnTo>
                    <a:lnTo>
                      <a:pt x="5366" y="15324"/>
                    </a:lnTo>
                    <a:lnTo>
                      <a:pt x="5744" y="15719"/>
                    </a:lnTo>
                    <a:lnTo>
                      <a:pt x="6054" y="15832"/>
                    </a:lnTo>
                    <a:lnTo>
                      <a:pt x="6225" y="16511"/>
                    </a:lnTo>
                    <a:lnTo>
                      <a:pt x="6466" y="16511"/>
                    </a:lnTo>
                    <a:lnTo>
                      <a:pt x="6466" y="16568"/>
                    </a:lnTo>
                    <a:lnTo>
                      <a:pt x="6948" y="17020"/>
                    </a:lnTo>
                    <a:lnTo>
                      <a:pt x="6982" y="17076"/>
                    </a:lnTo>
                    <a:lnTo>
                      <a:pt x="7326" y="17755"/>
                    </a:lnTo>
                    <a:lnTo>
                      <a:pt x="7842" y="17642"/>
                    </a:lnTo>
                    <a:lnTo>
                      <a:pt x="7876" y="17642"/>
                    </a:lnTo>
                    <a:lnTo>
                      <a:pt x="8083" y="17755"/>
                    </a:lnTo>
                    <a:lnTo>
                      <a:pt x="8427" y="18207"/>
                    </a:lnTo>
                    <a:lnTo>
                      <a:pt x="9011" y="18320"/>
                    </a:lnTo>
                    <a:lnTo>
                      <a:pt x="9355" y="18207"/>
                    </a:lnTo>
                    <a:lnTo>
                      <a:pt x="9699" y="18151"/>
                    </a:lnTo>
                    <a:lnTo>
                      <a:pt x="9975" y="18151"/>
                    </a:lnTo>
                    <a:lnTo>
                      <a:pt x="10146" y="18207"/>
                    </a:lnTo>
                    <a:lnTo>
                      <a:pt x="10250" y="18320"/>
                    </a:lnTo>
                    <a:lnTo>
                      <a:pt x="10284" y="18490"/>
                    </a:lnTo>
                    <a:lnTo>
                      <a:pt x="10284" y="18603"/>
                    </a:lnTo>
                    <a:lnTo>
                      <a:pt x="10215" y="18773"/>
                    </a:lnTo>
                    <a:lnTo>
                      <a:pt x="9975" y="19169"/>
                    </a:lnTo>
                    <a:lnTo>
                      <a:pt x="9975" y="19282"/>
                    </a:lnTo>
                    <a:lnTo>
                      <a:pt x="10009" y="19395"/>
                    </a:lnTo>
                    <a:lnTo>
                      <a:pt x="10078" y="19564"/>
                    </a:lnTo>
                    <a:lnTo>
                      <a:pt x="10181" y="19734"/>
                    </a:lnTo>
                    <a:lnTo>
                      <a:pt x="10181" y="19791"/>
                    </a:lnTo>
                    <a:lnTo>
                      <a:pt x="10284" y="19904"/>
                    </a:lnTo>
                    <a:lnTo>
                      <a:pt x="10318" y="19847"/>
                    </a:lnTo>
                    <a:lnTo>
                      <a:pt x="10594" y="19112"/>
                    </a:lnTo>
                    <a:lnTo>
                      <a:pt x="10800" y="18603"/>
                    </a:lnTo>
                    <a:lnTo>
                      <a:pt x="10972" y="18264"/>
                    </a:lnTo>
                    <a:lnTo>
                      <a:pt x="11144" y="18094"/>
                    </a:lnTo>
                    <a:lnTo>
                      <a:pt x="11247" y="18038"/>
                    </a:lnTo>
                    <a:lnTo>
                      <a:pt x="11350" y="18038"/>
                    </a:lnTo>
                    <a:lnTo>
                      <a:pt x="11625" y="18207"/>
                    </a:lnTo>
                    <a:lnTo>
                      <a:pt x="12004" y="18490"/>
                    </a:lnTo>
                    <a:lnTo>
                      <a:pt x="12451" y="18942"/>
                    </a:lnTo>
                    <a:lnTo>
                      <a:pt x="13276" y="19169"/>
                    </a:lnTo>
                    <a:lnTo>
                      <a:pt x="13276" y="19282"/>
                    </a:lnTo>
                    <a:lnTo>
                      <a:pt x="13208" y="19904"/>
                    </a:lnTo>
                    <a:lnTo>
                      <a:pt x="13620" y="20017"/>
                    </a:lnTo>
                    <a:lnTo>
                      <a:pt x="13620" y="20865"/>
                    </a:lnTo>
                    <a:lnTo>
                      <a:pt x="13792" y="21317"/>
                    </a:lnTo>
                    <a:lnTo>
                      <a:pt x="13896" y="21543"/>
                    </a:lnTo>
                    <a:lnTo>
                      <a:pt x="14033" y="21600"/>
                    </a:lnTo>
                    <a:lnTo>
                      <a:pt x="14274" y="21600"/>
                    </a:lnTo>
                    <a:lnTo>
                      <a:pt x="15134" y="21543"/>
                    </a:lnTo>
                    <a:lnTo>
                      <a:pt x="15546" y="21148"/>
                    </a:lnTo>
                    <a:lnTo>
                      <a:pt x="15959" y="20243"/>
                    </a:lnTo>
                    <a:lnTo>
                      <a:pt x="16441" y="20186"/>
                    </a:lnTo>
                    <a:lnTo>
                      <a:pt x="16682" y="20073"/>
                    </a:lnTo>
                    <a:lnTo>
                      <a:pt x="17576" y="19225"/>
                    </a:lnTo>
                    <a:lnTo>
                      <a:pt x="17610" y="19225"/>
                    </a:lnTo>
                    <a:lnTo>
                      <a:pt x="18229" y="19112"/>
                    </a:lnTo>
                    <a:lnTo>
                      <a:pt x="18401" y="19169"/>
                    </a:lnTo>
                    <a:lnTo>
                      <a:pt x="18504" y="19225"/>
                    </a:lnTo>
                    <a:lnTo>
                      <a:pt x="19124" y="20017"/>
                    </a:lnTo>
                    <a:lnTo>
                      <a:pt x="19296" y="20130"/>
                    </a:lnTo>
                    <a:lnTo>
                      <a:pt x="19330" y="20186"/>
                    </a:lnTo>
                    <a:lnTo>
                      <a:pt x="19536" y="20356"/>
                    </a:lnTo>
                    <a:lnTo>
                      <a:pt x="19571" y="20356"/>
                    </a:lnTo>
                    <a:lnTo>
                      <a:pt x="19571" y="20243"/>
                    </a:lnTo>
                    <a:lnTo>
                      <a:pt x="19674" y="19564"/>
                    </a:lnTo>
                    <a:lnTo>
                      <a:pt x="19639" y="19282"/>
                    </a:lnTo>
                    <a:lnTo>
                      <a:pt x="19674" y="19055"/>
                    </a:lnTo>
                    <a:lnTo>
                      <a:pt x="19743" y="18886"/>
                    </a:lnTo>
                    <a:lnTo>
                      <a:pt x="19880" y="18829"/>
                    </a:lnTo>
                    <a:lnTo>
                      <a:pt x="20018" y="18829"/>
                    </a:lnTo>
                    <a:lnTo>
                      <a:pt x="20155" y="18999"/>
                    </a:lnTo>
                    <a:lnTo>
                      <a:pt x="20327" y="19282"/>
                    </a:lnTo>
                    <a:lnTo>
                      <a:pt x="20465" y="19677"/>
                    </a:lnTo>
                    <a:lnTo>
                      <a:pt x="20499" y="19677"/>
                    </a:lnTo>
                    <a:lnTo>
                      <a:pt x="20843" y="19451"/>
                    </a:lnTo>
                    <a:lnTo>
                      <a:pt x="20912" y="19338"/>
                    </a:lnTo>
                    <a:lnTo>
                      <a:pt x="20946" y="19225"/>
                    </a:lnTo>
                    <a:lnTo>
                      <a:pt x="20878" y="18773"/>
                    </a:lnTo>
                    <a:lnTo>
                      <a:pt x="20878" y="18547"/>
                    </a:lnTo>
                    <a:lnTo>
                      <a:pt x="20912" y="18434"/>
                    </a:lnTo>
                    <a:lnTo>
                      <a:pt x="20981" y="18377"/>
                    </a:lnTo>
                    <a:lnTo>
                      <a:pt x="21118" y="18207"/>
                    </a:lnTo>
                    <a:lnTo>
                      <a:pt x="21394" y="17642"/>
                    </a:lnTo>
                    <a:lnTo>
                      <a:pt x="21600" y="16907"/>
                    </a:lnTo>
                    <a:lnTo>
                      <a:pt x="21497" y="16568"/>
                    </a:lnTo>
                    <a:lnTo>
                      <a:pt x="21428" y="16285"/>
                    </a:lnTo>
                    <a:lnTo>
                      <a:pt x="21428" y="15889"/>
                    </a:lnTo>
                    <a:lnTo>
                      <a:pt x="21462" y="15267"/>
                    </a:lnTo>
                    <a:lnTo>
                      <a:pt x="21394" y="14928"/>
                    </a:lnTo>
                    <a:lnTo>
                      <a:pt x="21359" y="14645"/>
                    </a:lnTo>
                    <a:lnTo>
                      <a:pt x="21325" y="14419"/>
                    </a:lnTo>
                    <a:lnTo>
                      <a:pt x="21187" y="14080"/>
                    </a:lnTo>
                    <a:lnTo>
                      <a:pt x="21187" y="14023"/>
                    </a:lnTo>
                    <a:lnTo>
                      <a:pt x="21118" y="13231"/>
                    </a:lnTo>
                    <a:lnTo>
                      <a:pt x="21118" y="12666"/>
                    </a:lnTo>
                    <a:lnTo>
                      <a:pt x="20981" y="12440"/>
                    </a:lnTo>
                    <a:lnTo>
                      <a:pt x="20671" y="11761"/>
                    </a:lnTo>
                    <a:lnTo>
                      <a:pt x="20637" y="11705"/>
                    </a:lnTo>
                    <a:lnTo>
                      <a:pt x="20637" y="11648"/>
                    </a:lnTo>
                    <a:lnTo>
                      <a:pt x="20568" y="11083"/>
                    </a:lnTo>
                    <a:lnTo>
                      <a:pt x="20362" y="10800"/>
                    </a:lnTo>
                    <a:lnTo>
                      <a:pt x="20362" y="10857"/>
                    </a:lnTo>
                    <a:lnTo>
                      <a:pt x="19983" y="10291"/>
                    </a:lnTo>
                    <a:lnTo>
                      <a:pt x="19983" y="10348"/>
                    </a:lnTo>
                    <a:lnTo>
                      <a:pt x="20018" y="11083"/>
                    </a:lnTo>
                    <a:lnTo>
                      <a:pt x="20018" y="11139"/>
                    </a:lnTo>
                    <a:lnTo>
                      <a:pt x="19811" y="11309"/>
                    </a:lnTo>
                    <a:lnTo>
                      <a:pt x="19811" y="11818"/>
                    </a:lnTo>
                    <a:lnTo>
                      <a:pt x="19330" y="12101"/>
                    </a:lnTo>
                    <a:lnTo>
                      <a:pt x="19158" y="11479"/>
                    </a:lnTo>
                    <a:lnTo>
                      <a:pt x="19055" y="11422"/>
                    </a:lnTo>
                    <a:lnTo>
                      <a:pt x="18917" y="11705"/>
                    </a:lnTo>
                    <a:lnTo>
                      <a:pt x="18814" y="12157"/>
                    </a:lnTo>
                    <a:lnTo>
                      <a:pt x="18470" y="12327"/>
                    </a:lnTo>
                    <a:lnTo>
                      <a:pt x="18264" y="12101"/>
                    </a:lnTo>
                    <a:lnTo>
                      <a:pt x="17989" y="11931"/>
                    </a:lnTo>
                    <a:lnTo>
                      <a:pt x="17920" y="11309"/>
                    </a:lnTo>
                    <a:lnTo>
                      <a:pt x="17817" y="10913"/>
                    </a:lnTo>
                    <a:lnTo>
                      <a:pt x="17645" y="10800"/>
                    </a:lnTo>
                    <a:lnTo>
                      <a:pt x="17610" y="10743"/>
                    </a:lnTo>
                    <a:lnTo>
                      <a:pt x="17507" y="10517"/>
                    </a:lnTo>
                    <a:lnTo>
                      <a:pt x="17369" y="10178"/>
                    </a:lnTo>
                    <a:lnTo>
                      <a:pt x="17197" y="9726"/>
                    </a:lnTo>
                    <a:lnTo>
                      <a:pt x="17025" y="9726"/>
                    </a:lnTo>
                    <a:lnTo>
                      <a:pt x="16750" y="9895"/>
                    </a:lnTo>
                    <a:lnTo>
                      <a:pt x="16716" y="9952"/>
                    </a:lnTo>
                    <a:lnTo>
                      <a:pt x="16028" y="9839"/>
                    </a:lnTo>
                    <a:lnTo>
                      <a:pt x="15478" y="9669"/>
                    </a:lnTo>
                    <a:lnTo>
                      <a:pt x="15203" y="9386"/>
                    </a:lnTo>
                    <a:lnTo>
                      <a:pt x="14790" y="9160"/>
                    </a:lnTo>
                    <a:lnTo>
                      <a:pt x="14411" y="8991"/>
                    </a:lnTo>
                    <a:lnTo>
                      <a:pt x="14308" y="8877"/>
                    </a:lnTo>
                    <a:lnTo>
                      <a:pt x="14239" y="8821"/>
                    </a:lnTo>
                    <a:lnTo>
                      <a:pt x="14171" y="8708"/>
                    </a:lnTo>
                    <a:lnTo>
                      <a:pt x="14102" y="8708"/>
                    </a:lnTo>
                    <a:lnTo>
                      <a:pt x="13827" y="8482"/>
                    </a:lnTo>
                    <a:lnTo>
                      <a:pt x="13827" y="8425"/>
                    </a:lnTo>
                    <a:lnTo>
                      <a:pt x="13689" y="8199"/>
                    </a:lnTo>
                    <a:lnTo>
                      <a:pt x="13655" y="7973"/>
                    </a:lnTo>
                    <a:lnTo>
                      <a:pt x="13552" y="7690"/>
                    </a:lnTo>
                    <a:lnTo>
                      <a:pt x="13345" y="7577"/>
                    </a:lnTo>
                    <a:lnTo>
                      <a:pt x="13276" y="7634"/>
                    </a:lnTo>
                    <a:lnTo>
                      <a:pt x="13173" y="7803"/>
                    </a:lnTo>
                    <a:lnTo>
                      <a:pt x="13070" y="7916"/>
                    </a:lnTo>
                    <a:lnTo>
                      <a:pt x="13001" y="7916"/>
                    </a:lnTo>
                    <a:lnTo>
                      <a:pt x="12898" y="7973"/>
                    </a:lnTo>
                    <a:lnTo>
                      <a:pt x="12829" y="7916"/>
                    </a:lnTo>
                    <a:lnTo>
                      <a:pt x="12726" y="7803"/>
                    </a:lnTo>
                    <a:lnTo>
                      <a:pt x="12382" y="7238"/>
                    </a:lnTo>
                    <a:lnTo>
                      <a:pt x="12279" y="6955"/>
                    </a:lnTo>
                    <a:lnTo>
                      <a:pt x="12176" y="6729"/>
                    </a:lnTo>
                    <a:lnTo>
                      <a:pt x="12107" y="6559"/>
                    </a:lnTo>
                    <a:lnTo>
                      <a:pt x="11901" y="6107"/>
                    </a:lnTo>
                    <a:lnTo>
                      <a:pt x="11866" y="5824"/>
                    </a:lnTo>
                    <a:lnTo>
                      <a:pt x="11901" y="5541"/>
                    </a:lnTo>
                    <a:lnTo>
                      <a:pt x="12073" y="5032"/>
                    </a:lnTo>
                    <a:lnTo>
                      <a:pt x="12176" y="4524"/>
                    </a:lnTo>
                    <a:lnTo>
                      <a:pt x="12210" y="4184"/>
                    </a:lnTo>
                    <a:lnTo>
                      <a:pt x="12141" y="3619"/>
                    </a:lnTo>
                    <a:lnTo>
                      <a:pt x="11935" y="3336"/>
                    </a:lnTo>
                    <a:lnTo>
                      <a:pt x="11969" y="2940"/>
                    </a:lnTo>
                    <a:lnTo>
                      <a:pt x="12004" y="2714"/>
                    </a:lnTo>
                    <a:lnTo>
                      <a:pt x="12038" y="2545"/>
                    </a:lnTo>
                    <a:lnTo>
                      <a:pt x="12107" y="2431"/>
                    </a:lnTo>
                    <a:lnTo>
                      <a:pt x="12176" y="2375"/>
                    </a:lnTo>
                    <a:lnTo>
                      <a:pt x="12245" y="2375"/>
                    </a:lnTo>
                    <a:lnTo>
                      <a:pt x="12245" y="1244"/>
                    </a:lnTo>
                    <a:lnTo>
                      <a:pt x="12176" y="1131"/>
                    </a:lnTo>
                    <a:lnTo>
                      <a:pt x="12141" y="1131"/>
                    </a:lnTo>
                    <a:lnTo>
                      <a:pt x="11901" y="848"/>
                    </a:lnTo>
                    <a:lnTo>
                      <a:pt x="11694" y="565"/>
                    </a:lnTo>
                    <a:lnTo>
                      <a:pt x="11041" y="396"/>
                    </a:lnTo>
                    <a:lnTo>
                      <a:pt x="10834" y="113"/>
                    </a:lnTo>
                    <a:lnTo>
                      <a:pt x="10456" y="113"/>
                    </a:lnTo>
                    <a:lnTo>
                      <a:pt x="10353" y="170"/>
                    </a:lnTo>
                    <a:lnTo>
                      <a:pt x="10250" y="283"/>
                    </a:lnTo>
                    <a:lnTo>
                      <a:pt x="10215" y="283"/>
                    </a:lnTo>
                    <a:lnTo>
                      <a:pt x="9906" y="452"/>
                    </a:lnTo>
                    <a:lnTo>
                      <a:pt x="9149" y="452"/>
                    </a:lnTo>
                    <a:lnTo>
                      <a:pt x="9011" y="565"/>
                    </a:lnTo>
                    <a:lnTo>
                      <a:pt x="8908" y="679"/>
                    </a:lnTo>
                    <a:lnTo>
                      <a:pt x="8736" y="792"/>
                    </a:lnTo>
                    <a:lnTo>
                      <a:pt x="8461" y="961"/>
                    </a:lnTo>
                    <a:lnTo>
                      <a:pt x="8117" y="1131"/>
                    </a:lnTo>
                    <a:lnTo>
                      <a:pt x="8083" y="1131"/>
                    </a:lnTo>
                    <a:lnTo>
                      <a:pt x="7567" y="1018"/>
                    </a:lnTo>
                    <a:lnTo>
                      <a:pt x="7361" y="1018"/>
                    </a:lnTo>
                    <a:lnTo>
                      <a:pt x="7051" y="1131"/>
                    </a:lnTo>
                    <a:lnTo>
                      <a:pt x="6432" y="1244"/>
                    </a:lnTo>
                    <a:lnTo>
                      <a:pt x="6397" y="1244"/>
                    </a:lnTo>
                    <a:lnTo>
                      <a:pt x="6122" y="1018"/>
                    </a:lnTo>
                    <a:lnTo>
                      <a:pt x="5847" y="1018"/>
                    </a:lnTo>
                    <a:lnTo>
                      <a:pt x="5675" y="905"/>
                    </a:lnTo>
                    <a:lnTo>
                      <a:pt x="5503" y="565"/>
                    </a:lnTo>
                    <a:lnTo>
                      <a:pt x="5469" y="565"/>
                    </a:lnTo>
                    <a:lnTo>
                      <a:pt x="5434" y="339"/>
                    </a:lnTo>
                    <a:lnTo>
                      <a:pt x="5400" y="226"/>
                    </a:lnTo>
                    <a:lnTo>
                      <a:pt x="5331" y="113"/>
                    </a:lnTo>
                    <a:lnTo>
                      <a:pt x="5194" y="0"/>
                    </a:lnTo>
                    <a:lnTo>
                      <a:pt x="5090" y="226"/>
                    </a:lnTo>
                    <a:lnTo>
                      <a:pt x="4643" y="565"/>
                    </a:lnTo>
                    <a:lnTo>
                      <a:pt x="4609" y="565"/>
                    </a:lnTo>
                    <a:lnTo>
                      <a:pt x="4059" y="622"/>
                    </a:lnTo>
                    <a:lnTo>
                      <a:pt x="3887" y="565"/>
                    </a:lnTo>
                    <a:lnTo>
                      <a:pt x="3611" y="452"/>
                    </a:lnTo>
                    <a:lnTo>
                      <a:pt x="3164" y="339"/>
                    </a:lnTo>
                    <a:lnTo>
                      <a:pt x="3130" y="339"/>
                    </a:lnTo>
                    <a:lnTo>
                      <a:pt x="2855" y="113"/>
                    </a:lnTo>
                    <a:lnTo>
                      <a:pt x="2614" y="113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4" name="Freeform 16"/>
              <p:cNvSpPr/>
              <p:nvPr/>
            </p:nvSpPr>
            <p:spPr>
              <a:xfrm>
                <a:off x="815382" y="1335421"/>
                <a:ext cx="359023" cy="418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2" y="13281"/>
                    </a:moveTo>
                    <a:lnTo>
                      <a:pt x="0" y="13646"/>
                    </a:lnTo>
                    <a:lnTo>
                      <a:pt x="380" y="13573"/>
                    </a:lnTo>
                    <a:lnTo>
                      <a:pt x="685" y="13354"/>
                    </a:lnTo>
                    <a:lnTo>
                      <a:pt x="761" y="13281"/>
                    </a:lnTo>
                    <a:lnTo>
                      <a:pt x="1977" y="13135"/>
                    </a:lnTo>
                    <a:lnTo>
                      <a:pt x="2814" y="12770"/>
                    </a:lnTo>
                    <a:lnTo>
                      <a:pt x="3118" y="13208"/>
                    </a:lnTo>
                    <a:lnTo>
                      <a:pt x="3194" y="13208"/>
                    </a:lnTo>
                    <a:lnTo>
                      <a:pt x="2814" y="13792"/>
                    </a:lnTo>
                    <a:lnTo>
                      <a:pt x="3194" y="14157"/>
                    </a:lnTo>
                    <a:lnTo>
                      <a:pt x="3194" y="14303"/>
                    </a:lnTo>
                    <a:lnTo>
                      <a:pt x="2890" y="15543"/>
                    </a:lnTo>
                    <a:lnTo>
                      <a:pt x="3727" y="16054"/>
                    </a:lnTo>
                    <a:lnTo>
                      <a:pt x="5172" y="16127"/>
                    </a:lnTo>
                    <a:lnTo>
                      <a:pt x="4944" y="16419"/>
                    </a:lnTo>
                    <a:lnTo>
                      <a:pt x="3955" y="17732"/>
                    </a:lnTo>
                    <a:lnTo>
                      <a:pt x="3727" y="18097"/>
                    </a:lnTo>
                    <a:lnTo>
                      <a:pt x="3651" y="18316"/>
                    </a:lnTo>
                    <a:lnTo>
                      <a:pt x="4183" y="18462"/>
                    </a:lnTo>
                    <a:lnTo>
                      <a:pt x="4639" y="18535"/>
                    </a:lnTo>
                    <a:lnTo>
                      <a:pt x="5020" y="18608"/>
                    </a:lnTo>
                    <a:lnTo>
                      <a:pt x="5324" y="18827"/>
                    </a:lnTo>
                    <a:lnTo>
                      <a:pt x="5476" y="18973"/>
                    </a:lnTo>
                    <a:lnTo>
                      <a:pt x="5780" y="19484"/>
                    </a:lnTo>
                    <a:lnTo>
                      <a:pt x="6008" y="20068"/>
                    </a:lnTo>
                    <a:lnTo>
                      <a:pt x="6845" y="20505"/>
                    </a:lnTo>
                    <a:lnTo>
                      <a:pt x="7301" y="20578"/>
                    </a:lnTo>
                    <a:lnTo>
                      <a:pt x="8366" y="19703"/>
                    </a:lnTo>
                    <a:lnTo>
                      <a:pt x="8975" y="20505"/>
                    </a:lnTo>
                    <a:lnTo>
                      <a:pt x="8975" y="20578"/>
                    </a:lnTo>
                    <a:lnTo>
                      <a:pt x="9127" y="21308"/>
                    </a:lnTo>
                    <a:lnTo>
                      <a:pt x="9583" y="21381"/>
                    </a:lnTo>
                    <a:lnTo>
                      <a:pt x="10344" y="21600"/>
                    </a:lnTo>
                    <a:lnTo>
                      <a:pt x="10496" y="21600"/>
                    </a:lnTo>
                    <a:lnTo>
                      <a:pt x="10496" y="21527"/>
                    </a:lnTo>
                    <a:lnTo>
                      <a:pt x="10344" y="20797"/>
                    </a:lnTo>
                    <a:lnTo>
                      <a:pt x="10344" y="20724"/>
                    </a:lnTo>
                    <a:lnTo>
                      <a:pt x="9963" y="19046"/>
                    </a:lnTo>
                    <a:lnTo>
                      <a:pt x="9963" y="18973"/>
                    </a:lnTo>
                    <a:lnTo>
                      <a:pt x="10192" y="17805"/>
                    </a:lnTo>
                    <a:lnTo>
                      <a:pt x="10344" y="17805"/>
                    </a:lnTo>
                    <a:lnTo>
                      <a:pt x="11180" y="17878"/>
                    </a:lnTo>
                    <a:lnTo>
                      <a:pt x="12169" y="17149"/>
                    </a:lnTo>
                    <a:lnTo>
                      <a:pt x="12321" y="17222"/>
                    </a:lnTo>
                    <a:lnTo>
                      <a:pt x="13006" y="17732"/>
                    </a:lnTo>
                    <a:lnTo>
                      <a:pt x="13386" y="18170"/>
                    </a:lnTo>
                    <a:lnTo>
                      <a:pt x="13766" y="17878"/>
                    </a:lnTo>
                    <a:lnTo>
                      <a:pt x="14375" y="17295"/>
                    </a:lnTo>
                    <a:lnTo>
                      <a:pt x="14375" y="17222"/>
                    </a:lnTo>
                    <a:lnTo>
                      <a:pt x="14451" y="17222"/>
                    </a:lnTo>
                    <a:lnTo>
                      <a:pt x="15972" y="17586"/>
                    </a:lnTo>
                    <a:lnTo>
                      <a:pt x="16656" y="17076"/>
                    </a:lnTo>
                    <a:lnTo>
                      <a:pt x="16656" y="17003"/>
                    </a:lnTo>
                    <a:lnTo>
                      <a:pt x="16732" y="17003"/>
                    </a:lnTo>
                    <a:lnTo>
                      <a:pt x="17417" y="17149"/>
                    </a:lnTo>
                    <a:lnTo>
                      <a:pt x="19470" y="15397"/>
                    </a:lnTo>
                    <a:lnTo>
                      <a:pt x="20079" y="15543"/>
                    </a:lnTo>
                    <a:lnTo>
                      <a:pt x="20155" y="15616"/>
                    </a:lnTo>
                    <a:lnTo>
                      <a:pt x="20231" y="15616"/>
                    </a:lnTo>
                    <a:lnTo>
                      <a:pt x="20383" y="15908"/>
                    </a:lnTo>
                    <a:lnTo>
                      <a:pt x="20535" y="15762"/>
                    </a:lnTo>
                    <a:lnTo>
                      <a:pt x="20535" y="15689"/>
                    </a:lnTo>
                    <a:lnTo>
                      <a:pt x="21144" y="15397"/>
                    </a:lnTo>
                    <a:lnTo>
                      <a:pt x="21600" y="14959"/>
                    </a:lnTo>
                    <a:lnTo>
                      <a:pt x="21524" y="14084"/>
                    </a:lnTo>
                    <a:lnTo>
                      <a:pt x="21448" y="13938"/>
                    </a:lnTo>
                    <a:lnTo>
                      <a:pt x="20839" y="14157"/>
                    </a:lnTo>
                    <a:lnTo>
                      <a:pt x="20611" y="14303"/>
                    </a:lnTo>
                    <a:lnTo>
                      <a:pt x="19623" y="14303"/>
                    </a:lnTo>
                    <a:lnTo>
                      <a:pt x="19394" y="14230"/>
                    </a:lnTo>
                    <a:lnTo>
                      <a:pt x="19166" y="14084"/>
                    </a:lnTo>
                    <a:lnTo>
                      <a:pt x="19166" y="13135"/>
                    </a:lnTo>
                    <a:lnTo>
                      <a:pt x="18862" y="13062"/>
                    </a:lnTo>
                    <a:lnTo>
                      <a:pt x="18710" y="12989"/>
                    </a:lnTo>
                    <a:lnTo>
                      <a:pt x="18406" y="13135"/>
                    </a:lnTo>
                    <a:lnTo>
                      <a:pt x="17949" y="13281"/>
                    </a:lnTo>
                    <a:lnTo>
                      <a:pt x="17797" y="13281"/>
                    </a:lnTo>
                    <a:lnTo>
                      <a:pt x="17797" y="13208"/>
                    </a:lnTo>
                    <a:lnTo>
                      <a:pt x="17569" y="12770"/>
                    </a:lnTo>
                    <a:lnTo>
                      <a:pt x="17493" y="12405"/>
                    </a:lnTo>
                    <a:lnTo>
                      <a:pt x="17797" y="11311"/>
                    </a:lnTo>
                    <a:lnTo>
                      <a:pt x="17797" y="11238"/>
                    </a:lnTo>
                    <a:lnTo>
                      <a:pt x="18101" y="10727"/>
                    </a:lnTo>
                    <a:lnTo>
                      <a:pt x="17189" y="9997"/>
                    </a:lnTo>
                    <a:lnTo>
                      <a:pt x="17189" y="9049"/>
                    </a:lnTo>
                    <a:lnTo>
                      <a:pt x="17645" y="7735"/>
                    </a:lnTo>
                    <a:lnTo>
                      <a:pt x="17341" y="7005"/>
                    </a:lnTo>
                    <a:lnTo>
                      <a:pt x="17113" y="6932"/>
                    </a:lnTo>
                    <a:lnTo>
                      <a:pt x="16732" y="6932"/>
                    </a:lnTo>
                    <a:lnTo>
                      <a:pt x="16428" y="7443"/>
                    </a:lnTo>
                    <a:lnTo>
                      <a:pt x="15972" y="7151"/>
                    </a:lnTo>
                    <a:lnTo>
                      <a:pt x="15592" y="6932"/>
                    </a:lnTo>
                    <a:lnTo>
                      <a:pt x="15211" y="6130"/>
                    </a:lnTo>
                    <a:lnTo>
                      <a:pt x="15135" y="5546"/>
                    </a:lnTo>
                    <a:lnTo>
                      <a:pt x="15135" y="5473"/>
                    </a:lnTo>
                    <a:lnTo>
                      <a:pt x="15059" y="5400"/>
                    </a:lnTo>
                    <a:lnTo>
                      <a:pt x="15211" y="5400"/>
                    </a:lnTo>
                    <a:lnTo>
                      <a:pt x="15592" y="4816"/>
                    </a:lnTo>
                    <a:lnTo>
                      <a:pt x="15668" y="4816"/>
                    </a:lnTo>
                    <a:lnTo>
                      <a:pt x="15972" y="4743"/>
                    </a:lnTo>
                    <a:lnTo>
                      <a:pt x="16352" y="4670"/>
                    </a:lnTo>
                    <a:lnTo>
                      <a:pt x="17949" y="4597"/>
                    </a:lnTo>
                    <a:lnTo>
                      <a:pt x="18177" y="4670"/>
                    </a:lnTo>
                    <a:lnTo>
                      <a:pt x="18254" y="4670"/>
                    </a:lnTo>
                    <a:lnTo>
                      <a:pt x="18482" y="4816"/>
                    </a:lnTo>
                    <a:lnTo>
                      <a:pt x="19242" y="4378"/>
                    </a:lnTo>
                    <a:lnTo>
                      <a:pt x="19470" y="4086"/>
                    </a:lnTo>
                    <a:lnTo>
                      <a:pt x="19470" y="3284"/>
                    </a:lnTo>
                    <a:lnTo>
                      <a:pt x="19090" y="3211"/>
                    </a:lnTo>
                    <a:lnTo>
                      <a:pt x="18482" y="3430"/>
                    </a:lnTo>
                    <a:lnTo>
                      <a:pt x="18177" y="3649"/>
                    </a:lnTo>
                    <a:lnTo>
                      <a:pt x="17873" y="3795"/>
                    </a:lnTo>
                    <a:lnTo>
                      <a:pt x="17569" y="3649"/>
                    </a:lnTo>
                    <a:lnTo>
                      <a:pt x="17265" y="3284"/>
                    </a:lnTo>
                    <a:lnTo>
                      <a:pt x="17265" y="3211"/>
                    </a:lnTo>
                    <a:lnTo>
                      <a:pt x="17189" y="2846"/>
                    </a:lnTo>
                    <a:lnTo>
                      <a:pt x="17189" y="2773"/>
                    </a:lnTo>
                    <a:lnTo>
                      <a:pt x="17265" y="2408"/>
                    </a:lnTo>
                    <a:lnTo>
                      <a:pt x="16885" y="1605"/>
                    </a:lnTo>
                    <a:lnTo>
                      <a:pt x="16276" y="1751"/>
                    </a:lnTo>
                    <a:lnTo>
                      <a:pt x="15972" y="2043"/>
                    </a:lnTo>
                    <a:lnTo>
                      <a:pt x="16124" y="2919"/>
                    </a:lnTo>
                    <a:lnTo>
                      <a:pt x="15059" y="2481"/>
                    </a:lnTo>
                    <a:lnTo>
                      <a:pt x="15363" y="2992"/>
                    </a:lnTo>
                    <a:lnTo>
                      <a:pt x="15363" y="3065"/>
                    </a:lnTo>
                    <a:lnTo>
                      <a:pt x="15287" y="3649"/>
                    </a:lnTo>
                    <a:lnTo>
                      <a:pt x="15287" y="3722"/>
                    </a:lnTo>
                    <a:lnTo>
                      <a:pt x="15211" y="3722"/>
                    </a:lnTo>
                    <a:lnTo>
                      <a:pt x="14679" y="4524"/>
                    </a:lnTo>
                    <a:lnTo>
                      <a:pt x="13690" y="5035"/>
                    </a:lnTo>
                    <a:lnTo>
                      <a:pt x="13614" y="5546"/>
                    </a:lnTo>
                    <a:lnTo>
                      <a:pt x="13690" y="5838"/>
                    </a:lnTo>
                    <a:lnTo>
                      <a:pt x="13842" y="6203"/>
                    </a:lnTo>
                    <a:lnTo>
                      <a:pt x="13918" y="6203"/>
                    </a:lnTo>
                    <a:lnTo>
                      <a:pt x="13918" y="6276"/>
                    </a:lnTo>
                    <a:lnTo>
                      <a:pt x="13994" y="7005"/>
                    </a:lnTo>
                    <a:lnTo>
                      <a:pt x="13994" y="7078"/>
                    </a:lnTo>
                    <a:lnTo>
                      <a:pt x="13918" y="7151"/>
                    </a:lnTo>
                    <a:lnTo>
                      <a:pt x="13538" y="7589"/>
                    </a:lnTo>
                    <a:lnTo>
                      <a:pt x="13234" y="7808"/>
                    </a:lnTo>
                    <a:lnTo>
                      <a:pt x="13082" y="7808"/>
                    </a:lnTo>
                    <a:lnTo>
                      <a:pt x="12397" y="7662"/>
                    </a:lnTo>
                    <a:lnTo>
                      <a:pt x="12245" y="7662"/>
                    </a:lnTo>
                    <a:lnTo>
                      <a:pt x="12017" y="7808"/>
                    </a:lnTo>
                    <a:lnTo>
                      <a:pt x="11713" y="8173"/>
                    </a:lnTo>
                    <a:lnTo>
                      <a:pt x="11408" y="8465"/>
                    </a:lnTo>
                    <a:lnTo>
                      <a:pt x="11332" y="8611"/>
                    </a:lnTo>
                    <a:lnTo>
                      <a:pt x="11180" y="8684"/>
                    </a:lnTo>
                    <a:lnTo>
                      <a:pt x="10952" y="8757"/>
                    </a:lnTo>
                    <a:lnTo>
                      <a:pt x="10724" y="8684"/>
                    </a:lnTo>
                    <a:lnTo>
                      <a:pt x="10648" y="8684"/>
                    </a:lnTo>
                    <a:lnTo>
                      <a:pt x="10496" y="8392"/>
                    </a:lnTo>
                    <a:lnTo>
                      <a:pt x="10496" y="7808"/>
                    </a:lnTo>
                    <a:lnTo>
                      <a:pt x="10268" y="8027"/>
                    </a:lnTo>
                    <a:lnTo>
                      <a:pt x="10039" y="8100"/>
                    </a:lnTo>
                    <a:lnTo>
                      <a:pt x="9887" y="7954"/>
                    </a:lnTo>
                    <a:lnTo>
                      <a:pt x="9811" y="7735"/>
                    </a:lnTo>
                    <a:lnTo>
                      <a:pt x="9735" y="7005"/>
                    </a:lnTo>
                    <a:lnTo>
                      <a:pt x="9583" y="6422"/>
                    </a:lnTo>
                    <a:lnTo>
                      <a:pt x="9279" y="6130"/>
                    </a:lnTo>
                    <a:lnTo>
                      <a:pt x="9279" y="6057"/>
                    </a:lnTo>
                    <a:lnTo>
                      <a:pt x="8594" y="4670"/>
                    </a:lnTo>
                    <a:lnTo>
                      <a:pt x="8366" y="4232"/>
                    </a:lnTo>
                    <a:lnTo>
                      <a:pt x="8366" y="4159"/>
                    </a:lnTo>
                    <a:lnTo>
                      <a:pt x="8214" y="3430"/>
                    </a:lnTo>
                    <a:lnTo>
                      <a:pt x="8138" y="3284"/>
                    </a:lnTo>
                    <a:lnTo>
                      <a:pt x="7606" y="3795"/>
                    </a:lnTo>
                    <a:lnTo>
                      <a:pt x="7454" y="3722"/>
                    </a:lnTo>
                    <a:lnTo>
                      <a:pt x="7149" y="3503"/>
                    </a:lnTo>
                    <a:lnTo>
                      <a:pt x="6693" y="3284"/>
                    </a:lnTo>
                    <a:lnTo>
                      <a:pt x="6617" y="3211"/>
                    </a:lnTo>
                    <a:lnTo>
                      <a:pt x="6541" y="3211"/>
                    </a:lnTo>
                    <a:lnTo>
                      <a:pt x="6541" y="2554"/>
                    </a:lnTo>
                    <a:lnTo>
                      <a:pt x="6389" y="2116"/>
                    </a:lnTo>
                    <a:lnTo>
                      <a:pt x="6161" y="1532"/>
                    </a:lnTo>
                    <a:lnTo>
                      <a:pt x="5932" y="1532"/>
                    </a:lnTo>
                    <a:lnTo>
                      <a:pt x="5932" y="1824"/>
                    </a:lnTo>
                    <a:lnTo>
                      <a:pt x="5856" y="2116"/>
                    </a:lnTo>
                    <a:lnTo>
                      <a:pt x="5704" y="2335"/>
                    </a:lnTo>
                    <a:lnTo>
                      <a:pt x="5476" y="2554"/>
                    </a:lnTo>
                    <a:lnTo>
                      <a:pt x="5400" y="2846"/>
                    </a:lnTo>
                    <a:lnTo>
                      <a:pt x="5096" y="3138"/>
                    </a:lnTo>
                    <a:lnTo>
                      <a:pt x="4868" y="3138"/>
                    </a:lnTo>
                    <a:lnTo>
                      <a:pt x="4715" y="3065"/>
                    </a:lnTo>
                    <a:lnTo>
                      <a:pt x="4639" y="3065"/>
                    </a:lnTo>
                    <a:lnTo>
                      <a:pt x="4487" y="2992"/>
                    </a:lnTo>
                    <a:lnTo>
                      <a:pt x="4487" y="2846"/>
                    </a:lnTo>
                    <a:lnTo>
                      <a:pt x="4411" y="2408"/>
                    </a:lnTo>
                    <a:lnTo>
                      <a:pt x="4411" y="2262"/>
                    </a:lnTo>
                    <a:lnTo>
                      <a:pt x="4031" y="2043"/>
                    </a:lnTo>
                    <a:lnTo>
                      <a:pt x="3955" y="1970"/>
                    </a:lnTo>
                    <a:lnTo>
                      <a:pt x="3879" y="1824"/>
                    </a:lnTo>
                    <a:lnTo>
                      <a:pt x="3803" y="1532"/>
                    </a:lnTo>
                    <a:lnTo>
                      <a:pt x="3955" y="219"/>
                    </a:lnTo>
                    <a:lnTo>
                      <a:pt x="3879" y="0"/>
                    </a:lnTo>
                    <a:lnTo>
                      <a:pt x="3346" y="511"/>
                    </a:lnTo>
                    <a:lnTo>
                      <a:pt x="3042" y="730"/>
                    </a:lnTo>
                    <a:lnTo>
                      <a:pt x="2966" y="949"/>
                    </a:lnTo>
                    <a:lnTo>
                      <a:pt x="3118" y="1314"/>
                    </a:lnTo>
                    <a:lnTo>
                      <a:pt x="3118" y="1751"/>
                    </a:lnTo>
                    <a:lnTo>
                      <a:pt x="3042" y="1970"/>
                    </a:lnTo>
                    <a:lnTo>
                      <a:pt x="2890" y="2116"/>
                    </a:lnTo>
                    <a:lnTo>
                      <a:pt x="2738" y="2189"/>
                    </a:lnTo>
                    <a:lnTo>
                      <a:pt x="2130" y="2408"/>
                    </a:lnTo>
                    <a:lnTo>
                      <a:pt x="1977" y="2481"/>
                    </a:lnTo>
                    <a:lnTo>
                      <a:pt x="1977" y="3503"/>
                    </a:lnTo>
                    <a:lnTo>
                      <a:pt x="2054" y="3795"/>
                    </a:lnTo>
                    <a:lnTo>
                      <a:pt x="2054" y="3868"/>
                    </a:lnTo>
                    <a:lnTo>
                      <a:pt x="2130" y="3941"/>
                    </a:lnTo>
                    <a:lnTo>
                      <a:pt x="2586" y="3941"/>
                    </a:lnTo>
                    <a:lnTo>
                      <a:pt x="2890" y="3795"/>
                    </a:lnTo>
                    <a:lnTo>
                      <a:pt x="3499" y="5035"/>
                    </a:lnTo>
                    <a:lnTo>
                      <a:pt x="3499" y="5108"/>
                    </a:lnTo>
                    <a:lnTo>
                      <a:pt x="3346" y="6714"/>
                    </a:lnTo>
                    <a:lnTo>
                      <a:pt x="3118" y="7881"/>
                    </a:lnTo>
                    <a:lnTo>
                      <a:pt x="2966" y="8684"/>
                    </a:lnTo>
                    <a:lnTo>
                      <a:pt x="2738" y="9122"/>
                    </a:lnTo>
                    <a:lnTo>
                      <a:pt x="2586" y="9268"/>
                    </a:lnTo>
                    <a:lnTo>
                      <a:pt x="2358" y="9341"/>
                    </a:lnTo>
                    <a:lnTo>
                      <a:pt x="2054" y="9268"/>
                    </a:lnTo>
                    <a:lnTo>
                      <a:pt x="1825" y="9195"/>
                    </a:lnTo>
                    <a:lnTo>
                      <a:pt x="837" y="10873"/>
                    </a:lnTo>
                    <a:lnTo>
                      <a:pt x="456" y="11384"/>
                    </a:lnTo>
                    <a:lnTo>
                      <a:pt x="228" y="11603"/>
                    </a:lnTo>
                    <a:lnTo>
                      <a:pt x="304" y="11603"/>
                    </a:lnTo>
                    <a:lnTo>
                      <a:pt x="228" y="11676"/>
                    </a:lnTo>
                    <a:lnTo>
                      <a:pt x="152" y="11895"/>
                    </a:lnTo>
                    <a:lnTo>
                      <a:pt x="152" y="12697"/>
                    </a:lnTo>
                    <a:lnTo>
                      <a:pt x="304" y="12843"/>
                    </a:lnTo>
                    <a:lnTo>
                      <a:pt x="380" y="12843"/>
                    </a:lnTo>
                    <a:lnTo>
                      <a:pt x="456" y="12916"/>
                    </a:lnTo>
                    <a:lnTo>
                      <a:pt x="152" y="1328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5" name="Freeform 17"/>
              <p:cNvSpPr/>
              <p:nvPr/>
            </p:nvSpPr>
            <p:spPr>
              <a:xfrm>
                <a:off x="1073271" y="1329768"/>
                <a:ext cx="242720" cy="234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875" y="390"/>
                    </a:moveTo>
                    <a:lnTo>
                      <a:pt x="16650" y="260"/>
                    </a:lnTo>
                    <a:lnTo>
                      <a:pt x="16200" y="520"/>
                    </a:lnTo>
                    <a:lnTo>
                      <a:pt x="15975" y="911"/>
                    </a:lnTo>
                    <a:lnTo>
                      <a:pt x="15750" y="1431"/>
                    </a:lnTo>
                    <a:lnTo>
                      <a:pt x="15300" y="1692"/>
                    </a:lnTo>
                    <a:lnTo>
                      <a:pt x="15075" y="1561"/>
                    </a:lnTo>
                    <a:lnTo>
                      <a:pt x="14850" y="1301"/>
                    </a:lnTo>
                    <a:lnTo>
                      <a:pt x="14738" y="1301"/>
                    </a:lnTo>
                    <a:lnTo>
                      <a:pt x="14625" y="781"/>
                    </a:lnTo>
                    <a:lnTo>
                      <a:pt x="14625" y="651"/>
                    </a:lnTo>
                    <a:lnTo>
                      <a:pt x="14513" y="0"/>
                    </a:lnTo>
                    <a:lnTo>
                      <a:pt x="14175" y="0"/>
                    </a:lnTo>
                    <a:lnTo>
                      <a:pt x="14063" y="520"/>
                    </a:lnTo>
                    <a:lnTo>
                      <a:pt x="14063" y="1301"/>
                    </a:lnTo>
                    <a:lnTo>
                      <a:pt x="13950" y="1301"/>
                    </a:lnTo>
                    <a:lnTo>
                      <a:pt x="13500" y="2212"/>
                    </a:lnTo>
                    <a:lnTo>
                      <a:pt x="13388" y="2342"/>
                    </a:lnTo>
                    <a:lnTo>
                      <a:pt x="13275" y="2342"/>
                    </a:lnTo>
                    <a:lnTo>
                      <a:pt x="12150" y="2212"/>
                    </a:lnTo>
                    <a:lnTo>
                      <a:pt x="12150" y="2342"/>
                    </a:lnTo>
                    <a:lnTo>
                      <a:pt x="11700" y="2863"/>
                    </a:lnTo>
                    <a:lnTo>
                      <a:pt x="11925" y="3253"/>
                    </a:lnTo>
                    <a:lnTo>
                      <a:pt x="11588" y="3773"/>
                    </a:lnTo>
                    <a:lnTo>
                      <a:pt x="10575" y="3773"/>
                    </a:lnTo>
                    <a:lnTo>
                      <a:pt x="10575" y="3513"/>
                    </a:lnTo>
                    <a:lnTo>
                      <a:pt x="10350" y="3383"/>
                    </a:lnTo>
                    <a:lnTo>
                      <a:pt x="10237" y="3773"/>
                    </a:lnTo>
                    <a:lnTo>
                      <a:pt x="10125" y="3904"/>
                    </a:lnTo>
                    <a:lnTo>
                      <a:pt x="9450" y="3904"/>
                    </a:lnTo>
                    <a:lnTo>
                      <a:pt x="9000" y="3513"/>
                    </a:lnTo>
                    <a:lnTo>
                      <a:pt x="9000" y="3253"/>
                    </a:lnTo>
                    <a:lnTo>
                      <a:pt x="8212" y="3123"/>
                    </a:lnTo>
                    <a:lnTo>
                      <a:pt x="7650" y="3383"/>
                    </a:lnTo>
                    <a:lnTo>
                      <a:pt x="7425" y="3643"/>
                    </a:lnTo>
                    <a:lnTo>
                      <a:pt x="8325" y="4814"/>
                    </a:lnTo>
                    <a:lnTo>
                      <a:pt x="9450" y="5205"/>
                    </a:lnTo>
                    <a:lnTo>
                      <a:pt x="10125" y="5986"/>
                    </a:lnTo>
                    <a:lnTo>
                      <a:pt x="9900" y="7027"/>
                    </a:lnTo>
                    <a:lnTo>
                      <a:pt x="9900" y="7157"/>
                    </a:lnTo>
                    <a:lnTo>
                      <a:pt x="9112" y="7807"/>
                    </a:lnTo>
                    <a:lnTo>
                      <a:pt x="9112" y="7937"/>
                    </a:lnTo>
                    <a:lnTo>
                      <a:pt x="9000" y="7937"/>
                    </a:lnTo>
                    <a:lnTo>
                      <a:pt x="7762" y="8328"/>
                    </a:lnTo>
                    <a:lnTo>
                      <a:pt x="6975" y="8458"/>
                    </a:lnTo>
                    <a:lnTo>
                      <a:pt x="6412" y="8198"/>
                    </a:lnTo>
                    <a:lnTo>
                      <a:pt x="6187" y="8198"/>
                    </a:lnTo>
                    <a:lnTo>
                      <a:pt x="5850" y="8718"/>
                    </a:lnTo>
                    <a:lnTo>
                      <a:pt x="5287" y="9239"/>
                    </a:lnTo>
                    <a:lnTo>
                      <a:pt x="5175" y="9239"/>
                    </a:lnTo>
                    <a:lnTo>
                      <a:pt x="4387" y="9629"/>
                    </a:lnTo>
                    <a:lnTo>
                      <a:pt x="3375" y="9239"/>
                    </a:lnTo>
                    <a:lnTo>
                      <a:pt x="1350" y="9369"/>
                    </a:lnTo>
                    <a:lnTo>
                      <a:pt x="900" y="9499"/>
                    </a:lnTo>
                    <a:lnTo>
                      <a:pt x="900" y="9629"/>
                    </a:lnTo>
                    <a:lnTo>
                      <a:pt x="450" y="9629"/>
                    </a:lnTo>
                    <a:lnTo>
                      <a:pt x="0" y="10410"/>
                    </a:lnTo>
                    <a:lnTo>
                      <a:pt x="0" y="11190"/>
                    </a:lnTo>
                    <a:lnTo>
                      <a:pt x="450" y="12492"/>
                    </a:lnTo>
                    <a:lnTo>
                      <a:pt x="1012" y="12752"/>
                    </a:lnTo>
                    <a:lnTo>
                      <a:pt x="1237" y="13012"/>
                    </a:lnTo>
                    <a:lnTo>
                      <a:pt x="1575" y="12492"/>
                    </a:lnTo>
                    <a:lnTo>
                      <a:pt x="1575" y="12361"/>
                    </a:lnTo>
                    <a:lnTo>
                      <a:pt x="1687" y="12361"/>
                    </a:lnTo>
                    <a:lnTo>
                      <a:pt x="2362" y="12231"/>
                    </a:lnTo>
                    <a:lnTo>
                      <a:pt x="2475" y="12231"/>
                    </a:lnTo>
                    <a:lnTo>
                      <a:pt x="3150" y="12492"/>
                    </a:lnTo>
                    <a:lnTo>
                      <a:pt x="3825" y="14313"/>
                    </a:lnTo>
                    <a:lnTo>
                      <a:pt x="3712" y="14313"/>
                    </a:lnTo>
                    <a:lnTo>
                      <a:pt x="3487" y="15354"/>
                    </a:lnTo>
                    <a:lnTo>
                      <a:pt x="3262" y="15875"/>
                    </a:lnTo>
                    <a:lnTo>
                      <a:pt x="3262" y="16005"/>
                    </a:lnTo>
                    <a:lnTo>
                      <a:pt x="2925" y="16916"/>
                    </a:lnTo>
                    <a:lnTo>
                      <a:pt x="2925" y="17957"/>
                    </a:lnTo>
                    <a:lnTo>
                      <a:pt x="3487" y="18607"/>
                    </a:lnTo>
                    <a:lnTo>
                      <a:pt x="4275" y="19258"/>
                    </a:lnTo>
                    <a:lnTo>
                      <a:pt x="4275" y="19388"/>
                    </a:lnTo>
                    <a:lnTo>
                      <a:pt x="4387" y="19388"/>
                    </a:lnTo>
                    <a:lnTo>
                      <a:pt x="3825" y="20819"/>
                    </a:lnTo>
                    <a:lnTo>
                      <a:pt x="3712" y="21600"/>
                    </a:lnTo>
                    <a:lnTo>
                      <a:pt x="3825" y="21470"/>
                    </a:lnTo>
                    <a:lnTo>
                      <a:pt x="3937" y="21470"/>
                    </a:lnTo>
                    <a:lnTo>
                      <a:pt x="4387" y="21210"/>
                    </a:lnTo>
                    <a:lnTo>
                      <a:pt x="5175" y="20689"/>
                    </a:lnTo>
                    <a:lnTo>
                      <a:pt x="6075" y="20819"/>
                    </a:lnTo>
                    <a:lnTo>
                      <a:pt x="6187" y="20819"/>
                    </a:lnTo>
                    <a:lnTo>
                      <a:pt x="7537" y="21470"/>
                    </a:lnTo>
                    <a:lnTo>
                      <a:pt x="9000" y="21470"/>
                    </a:lnTo>
                    <a:lnTo>
                      <a:pt x="9450" y="20819"/>
                    </a:lnTo>
                    <a:lnTo>
                      <a:pt x="10237" y="20299"/>
                    </a:lnTo>
                    <a:lnTo>
                      <a:pt x="11025" y="19648"/>
                    </a:lnTo>
                    <a:lnTo>
                      <a:pt x="11025" y="19518"/>
                    </a:lnTo>
                    <a:lnTo>
                      <a:pt x="11588" y="19388"/>
                    </a:lnTo>
                    <a:lnTo>
                      <a:pt x="12150" y="18867"/>
                    </a:lnTo>
                    <a:lnTo>
                      <a:pt x="12825" y="17827"/>
                    </a:lnTo>
                    <a:lnTo>
                      <a:pt x="13838" y="18217"/>
                    </a:lnTo>
                    <a:lnTo>
                      <a:pt x="13950" y="18217"/>
                    </a:lnTo>
                    <a:lnTo>
                      <a:pt x="13950" y="18347"/>
                    </a:lnTo>
                    <a:lnTo>
                      <a:pt x="14175" y="18867"/>
                    </a:lnTo>
                    <a:lnTo>
                      <a:pt x="14400" y="18998"/>
                    </a:lnTo>
                    <a:lnTo>
                      <a:pt x="15525" y="18998"/>
                    </a:lnTo>
                    <a:lnTo>
                      <a:pt x="15525" y="19128"/>
                    </a:lnTo>
                    <a:lnTo>
                      <a:pt x="16200" y="19388"/>
                    </a:lnTo>
                    <a:lnTo>
                      <a:pt x="16425" y="19388"/>
                    </a:lnTo>
                    <a:lnTo>
                      <a:pt x="16538" y="19258"/>
                    </a:lnTo>
                    <a:lnTo>
                      <a:pt x="16650" y="18867"/>
                    </a:lnTo>
                    <a:lnTo>
                      <a:pt x="16650" y="18737"/>
                    </a:lnTo>
                    <a:lnTo>
                      <a:pt x="16988" y="18477"/>
                    </a:lnTo>
                    <a:lnTo>
                      <a:pt x="17550" y="17957"/>
                    </a:lnTo>
                    <a:lnTo>
                      <a:pt x="18113" y="17957"/>
                    </a:lnTo>
                    <a:lnTo>
                      <a:pt x="18225" y="17436"/>
                    </a:lnTo>
                    <a:lnTo>
                      <a:pt x="18563" y="17046"/>
                    </a:lnTo>
                    <a:lnTo>
                      <a:pt x="18900" y="16786"/>
                    </a:lnTo>
                    <a:lnTo>
                      <a:pt x="19238" y="16655"/>
                    </a:lnTo>
                    <a:lnTo>
                      <a:pt x="19463" y="16395"/>
                    </a:lnTo>
                    <a:lnTo>
                      <a:pt x="19575" y="16395"/>
                    </a:lnTo>
                    <a:lnTo>
                      <a:pt x="19800" y="16135"/>
                    </a:lnTo>
                    <a:lnTo>
                      <a:pt x="19800" y="16005"/>
                    </a:lnTo>
                    <a:lnTo>
                      <a:pt x="19913" y="16005"/>
                    </a:lnTo>
                    <a:lnTo>
                      <a:pt x="20588" y="15875"/>
                    </a:lnTo>
                    <a:lnTo>
                      <a:pt x="21038" y="15875"/>
                    </a:lnTo>
                    <a:lnTo>
                      <a:pt x="21150" y="15614"/>
                    </a:lnTo>
                    <a:lnTo>
                      <a:pt x="21375" y="15354"/>
                    </a:lnTo>
                    <a:lnTo>
                      <a:pt x="21600" y="14834"/>
                    </a:lnTo>
                    <a:lnTo>
                      <a:pt x="21488" y="14834"/>
                    </a:lnTo>
                    <a:lnTo>
                      <a:pt x="21150" y="14183"/>
                    </a:lnTo>
                    <a:lnTo>
                      <a:pt x="20925" y="13402"/>
                    </a:lnTo>
                    <a:lnTo>
                      <a:pt x="20925" y="13272"/>
                    </a:lnTo>
                    <a:lnTo>
                      <a:pt x="21150" y="12231"/>
                    </a:lnTo>
                    <a:lnTo>
                      <a:pt x="21150" y="11711"/>
                    </a:lnTo>
                    <a:lnTo>
                      <a:pt x="21375" y="11320"/>
                    </a:lnTo>
                    <a:lnTo>
                      <a:pt x="21375" y="10410"/>
                    </a:lnTo>
                    <a:lnTo>
                      <a:pt x="21263" y="10280"/>
                    </a:lnTo>
                    <a:lnTo>
                      <a:pt x="20925" y="10149"/>
                    </a:lnTo>
                    <a:lnTo>
                      <a:pt x="19575" y="10800"/>
                    </a:lnTo>
                    <a:lnTo>
                      <a:pt x="19575" y="9108"/>
                    </a:lnTo>
                    <a:lnTo>
                      <a:pt x="19688" y="8848"/>
                    </a:lnTo>
                    <a:lnTo>
                      <a:pt x="20025" y="8588"/>
                    </a:lnTo>
                    <a:lnTo>
                      <a:pt x="20925" y="7807"/>
                    </a:lnTo>
                    <a:lnTo>
                      <a:pt x="20588" y="5986"/>
                    </a:lnTo>
                    <a:lnTo>
                      <a:pt x="20588" y="5075"/>
                    </a:lnTo>
                    <a:lnTo>
                      <a:pt x="20700" y="4814"/>
                    </a:lnTo>
                    <a:lnTo>
                      <a:pt x="20925" y="4424"/>
                    </a:lnTo>
                    <a:lnTo>
                      <a:pt x="20925" y="4164"/>
                    </a:lnTo>
                    <a:lnTo>
                      <a:pt x="20250" y="4164"/>
                    </a:lnTo>
                    <a:lnTo>
                      <a:pt x="20025" y="4945"/>
                    </a:lnTo>
                    <a:lnTo>
                      <a:pt x="19800" y="5205"/>
                    </a:lnTo>
                    <a:lnTo>
                      <a:pt x="19575" y="5335"/>
                    </a:lnTo>
                    <a:lnTo>
                      <a:pt x="19463" y="5335"/>
                    </a:lnTo>
                    <a:lnTo>
                      <a:pt x="19013" y="4945"/>
                    </a:lnTo>
                    <a:lnTo>
                      <a:pt x="18900" y="4945"/>
                    </a:lnTo>
                    <a:lnTo>
                      <a:pt x="18900" y="4814"/>
                    </a:lnTo>
                    <a:lnTo>
                      <a:pt x="18788" y="4424"/>
                    </a:lnTo>
                    <a:lnTo>
                      <a:pt x="18675" y="3904"/>
                    </a:lnTo>
                    <a:lnTo>
                      <a:pt x="18675" y="4164"/>
                    </a:lnTo>
                    <a:lnTo>
                      <a:pt x="17775" y="4164"/>
                    </a:lnTo>
                    <a:lnTo>
                      <a:pt x="17775" y="3904"/>
                    </a:lnTo>
                    <a:lnTo>
                      <a:pt x="17550" y="3383"/>
                    </a:lnTo>
                    <a:lnTo>
                      <a:pt x="17550" y="2602"/>
                    </a:lnTo>
                    <a:lnTo>
                      <a:pt x="17100" y="1561"/>
                    </a:lnTo>
                    <a:lnTo>
                      <a:pt x="17100" y="781"/>
                    </a:lnTo>
                    <a:lnTo>
                      <a:pt x="16875" y="39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6" name="Freeform 18"/>
              <p:cNvSpPr/>
              <p:nvPr/>
            </p:nvSpPr>
            <p:spPr>
              <a:xfrm>
                <a:off x="1112460" y="1473908"/>
                <a:ext cx="317306" cy="2699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297" y="452"/>
                    </a:moveTo>
                    <a:lnTo>
                      <a:pt x="17297" y="565"/>
                    </a:lnTo>
                    <a:lnTo>
                      <a:pt x="17383" y="679"/>
                    </a:lnTo>
                    <a:lnTo>
                      <a:pt x="16953" y="1583"/>
                    </a:lnTo>
                    <a:lnTo>
                      <a:pt x="16609" y="1923"/>
                    </a:lnTo>
                    <a:lnTo>
                      <a:pt x="16265" y="2036"/>
                    </a:lnTo>
                    <a:lnTo>
                      <a:pt x="16178" y="2036"/>
                    </a:lnTo>
                    <a:lnTo>
                      <a:pt x="15834" y="1696"/>
                    </a:lnTo>
                    <a:lnTo>
                      <a:pt x="15490" y="1809"/>
                    </a:lnTo>
                    <a:lnTo>
                      <a:pt x="14802" y="2488"/>
                    </a:lnTo>
                    <a:lnTo>
                      <a:pt x="14629" y="2488"/>
                    </a:lnTo>
                    <a:lnTo>
                      <a:pt x="14457" y="2375"/>
                    </a:lnTo>
                    <a:lnTo>
                      <a:pt x="14113" y="1809"/>
                    </a:lnTo>
                    <a:lnTo>
                      <a:pt x="13855" y="2375"/>
                    </a:lnTo>
                    <a:lnTo>
                      <a:pt x="13597" y="2714"/>
                    </a:lnTo>
                    <a:lnTo>
                      <a:pt x="13167" y="2714"/>
                    </a:lnTo>
                    <a:lnTo>
                      <a:pt x="12650" y="2940"/>
                    </a:lnTo>
                    <a:lnTo>
                      <a:pt x="12134" y="3393"/>
                    </a:lnTo>
                    <a:lnTo>
                      <a:pt x="11962" y="3393"/>
                    </a:lnTo>
                    <a:lnTo>
                      <a:pt x="11790" y="3619"/>
                    </a:lnTo>
                    <a:lnTo>
                      <a:pt x="11618" y="3958"/>
                    </a:lnTo>
                    <a:lnTo>
                      <a:pt x="11618" y="4184"/>
                    </a:lnTo>
                    <a:lnTo>
                      <a:pt x="11876" y="4637"/>
                    </a:lnTo>
                    <a:lnTo>
                      <a:pt x="10929" y="4524"/>
                    </a:lnTo>
                    <a:lnTo>
                      <a:pt x="10413" y="5089"/>
                    </a:lnTo>
                    <a:lnTo>
                      <a:pt x="10327" y="5315"/>
                    </a:lnTo>
                    <a:lnTo>
                      <a:pt x="10241" y="5654"/>
                    </a:lnTo>
                    <a:lnTo>
                      <a:pt x="10155" y="5768"/>
                    </a:lnTo>
                    <a:lnTo>
                      <a:pt x="9638" y="5768"/>
                    </a:lnTo>
                    <a:lnTo>
                      <a:pt x="9036" y="5428"/>
                    </a:lnTo>
                    <a:lnTo>
                      <a:pt x="8864" y="5428"/>
                    </a:lnTo>
                    <a:lnTo>
                      <a:pt x="8347" y="5541"/>
                    </a:lnTo>
                    <a:lnTo>
                      <a:pt x="8003" y="5315"/>
                    </a:lnTo>
                    <a:lnTo>
                      <a:pt x="7659" y="4750"/>
                    </a:lnTo>
                    <a:lnTo>
                      <a:pt x="7315" y="4524"/>
                    </a:lnTo>
                    <a:lnTo>
                      <a:pt x="6971" y="5202"/>
                    </a:lnTo>
                    <a:lnTo>
                      <a:pt x="6884" y="5202"/>
                    </a:lnTo>
                    <a:lnTo>
                      <a:pt x="6454" y="5654"/>
                    </a:lnTo>
                    <a:lnTo>
                      <a:pt x="6368" y="5654"/>
                    </a:lnTo>
                    <a:lnTo>
                      <a:pt x="6368" y="5768"/>
                    </a:lnTo>
                    <a:lnTo>
                      <a:pt x="6282" y="5768"/>
                    </a:lnTo>
                    <a:lnTo>
                      <a:pt x="5938" y="5881"/>
                    </a:lnTo>
                    <a:lnTo>
                      <a:pt x="5422" y="6559"/>
                    </a:lnTo>
                    <a:lnTo>
                      <a:pt x="4819" y="6898"/>
                    </a:lnTo>
                    <a:lnTo>
                      <a:pt x="4389" y="7577"/>
                    </a:lnTo>
                    <a:lnTo>
                      <a:pt x="3012" y="7577"/>
                    </a:lnTo>
                    <a:lnTo>
                      <a:pt x="1979" y="7012"/>
                    </a:lnTo>
                    <a:lnTo>
                      <a:pt x="1377" y="7012"/>
                    </a:lnTo>
                    <a:lnTo>
                      <a:pt x="861" y="7351"/>
                    </a:lnTo>
                    <a:lnTo>
                      <a:pt x="775" y="7351"/>
                    </a:lnTo>
                    <a:lnTo>
                      <a:pt x="430" y="7464"/>
                    </a:lnTo>
                    <a:lnTo>
                      <a:pt x="86" y="7803"/>
                    </a:lnTo>
                    <a:lnTo>
                      <a:pt x="0" y="8029"/>
                    </a:lnTo>
                    <a:lnTo>
                      <a:pt x="0" y="8595"/>
                    </a:lnTo>
                    <a:lnTo>
                      <a:pt x="172" y="8934"/>
                    </a:lnTo>
                    <a:lnTo>
                      <a:pt x="947" y="8595"/>
                    </a:lnTo>
                    <a:lnTo>
                      <a:pt x="1291" y="8708"/>
                    </a:lnTo>
                    <a:lnTo>
                      <a:pt x="1721" y="8934"/>
                    </a:lnTo>
                    <a:lnTo>
                      <a:pt x="1807" y="8934"/>
                    </a:lnTo>
                    <a:lnTo>
                      <a:pt x="1807" y="10517"/>
                    </a:lnTo>
                    <a:lnTo>
                      <a:pt x="1979" y="10630"/>
                    </a:lnTo>
                    <a:lnTo>
                      <a:pt x="2754" y="10630"/>
                    </a:lnTo>
                    <a:lnTo>
                      <a:pt x="3184" y="10404"/>
                    </a:lnTo>
                    <a:lnTo>
                      <a:pt x="3270" y="10404"/>
                    </a:lnTo>
                    <a:lnTo>
                      <a:pt x="3700" y="10178"/>
                    </a:lnTo>
                    <a:lnTo>
                      <a:pt x="4045" y="9952"/>
                    </a:lnTo>
                    <a:lnTo>
                      <a:pt x="4217" y="9952"/>
                    </a:lnTo>
                    <a:lnTo>
                      <a:pt x="4303" y="10065"/>
                    </a:lnTo>
                    <a:lnTo>
                      <a:pt x="4475" y="10630"/>
                    </a:lnTo>
                    <a:lnTo>
                      <a:pt x="4561" y="12214"/>
                    </a:lnTo>
                    <a:lnTo>
                      <a:pt x="4561" y="12327"/>
                    </a:lnTo>
                    <a:lnTo>
                      <a:pt x="3959" y="13118"/>
                    </a:lnTo>
                    <a:lnTo>
                      <a:pt x="3959" y="13231"/>
                    </a:lnTo>
                    <a:lnTo>
                      <a:pt x="3184" y="13684"/>
                    </a:lnTo>
                    <a:lnTo>
                      <a:pt x="3012" y="14023"/>
                    </a:lnTo>
                    <a:lnTo>
                      <a:pt x="3098" y="14249"/>
                    </a:lnTo>
                    <a:lnTo>
                      <a:pt x="4561" y="14475"/>
                    </a:lnTo>
                    <a:lnTo>
                      <a:pt x="4647" y="14588"/>
                    </a:lnTo>
                    <a:lnTo>
                      <a:pt x="5249" y="15041"/>
                    </a:lnTo>
                    <a:lnTo>
                      <a:pt x="6540" y="14928"/>
                    </a:lnTo>
                    <a:lnTo>
                      <a:pt x="6540" y="15154"/>
                    </a:lnTo>
                    <a:lnTo>
                      <a:pt x="6626" y="16059"/>
                    </a:lnTo>
                    <a:lnTo>
                      <a:pt x="6626" y="16172"/>
                    </a:lnTo>
                    <a:lnTo>
                      <a:pt x="6024" y="16963"/>
                    </a:lnTo>
                    <a:lnTo>
                      <a:pt x="6024" y="17642"/>
                    </a:lnTo>
                    <a:lnTo>
                      <a:pt x="6110" y="18094"/>
                    </a:lnTo>
                    <a:lnTo>
                      <a:pt x="6196" y="18434"/>
                    </a:lnTo>
                    <a:lnTo>
                      <a:pt x="6454" y="18660"/>
                    </a:lnTo>
                    <a:lnTo>
                      <a:pt x="7487" y="19451"/>
                    </a:lnTo>
                    <a:lnTo>
                      <a:pt x="8347" y="20130"/>
                    </a:lnTo>
                    <a:lnTo>
                      <a:pt x="9122" y="19677"/>
                    </a:lnTo>
                    <a:lnTo>
                      <a:pt x="9294" y="19677"/>
                    </a:lnTo>
                    <a:lnTo>
                      <a:pt x="10413" y="20808"/>
                    </a:lnTo>
                    <a:lnTo>
                      <a:pt x="10585" y="20808"/>
                    </a:lnTo>
                    <a:lnTo>
                      <a:pt x="10843" y="20356"/>
                    </a:lnTo>
                    <a:lnTo>
                      <a:pt x="10929" y="20356"/>
                    </a:lnTo>
                    <a:lnTo>
                      <a:pt x="10929" y="20243"/>
                    </a:lnTo>
                    <a:lnTo>
                      <a:pt x="11015" y="20243"/>
                    </a:lnTo>
                    <a:lnTo>
                      <a:pt x="11618" y="20356"/>
                    </a:lnTo>
                    <a:lnTo>
                      <a:pt x="11790" y="18886"/>
                    </a:lnTo>
                    <a:lnTo>
                      <a:pt x="12650" y="20808"/>
                    </a:lnTo>
                    <a:lnTo>
                      <a:pt x="13339" y="20921"/>
                    </a:lnTo>
                    <a:lnTo>
                      <a:pt x="13511" y="20921"/>
                    </a:lnTo>
                    <a:lnTo>
                      <a:pt x="13511" y="21600"/>
                    </a:lnTo>
                    <a:lnTo>
                      <a:pt x="13769" y="21487"/>
                    </a:lnTo>
                    <a:lnTo>
                      <a:pt x="14888" y="19564"/>
                    </a:lnTo>
                    <a:lnTo>
                      <a:pt x="15404" y="20469"/>
                    </a:lnTo>
                    <a:lnTo>
                      <a:pt x="15404" y="20130"/>
                    </a:lnTo>
                    <a:lnTo>
                      <a:pt x="16006" y="18547"/>
                    </a:lnTo>
                    <a:lnTo>
                      <a:pt x="16867" y="18547"/>
                    </a:lnTo>
                    <a:lnTo>
                      <a:pt x="17039" y="17190"/>
                    </a:lnTo>
                    <a:lnTo>
                      <a:pt x="17125" y="17190"/>
                    </a:lnTo>
                    <a:lnTo>
                      <a:pt x="17211" y="17303"/>
                    </a:lnTo>
                    <a:lnTo>
                      <a:pt x="17814" y="17416"/>
                    </a:lnTo>
                    <a:lnTo>
                      <a:pt x="17900" y="16963"/>
                    </a:lnTo>
                    <a:lnTo>
                      <a:pt x="17641" y="16285"/>
                    </a:lnTo>
                    <a:lnTo>
                      <a:pt x="17641" y="16172"/>
                    </a:lnTo>
                    <a:lnTo>
                      <a:pt x="17814" y="15606"/>
                    </a:lnTo>
                    <a:lnTo>
                      <a:pt x="17814" y="15493"/>
                    </a:lnTo>
                    <a:lnTo>
                      <a:pt x="17900" y="15493"/>
                    </a:lnTo>
                    <a:lnTo>
                      <a:pt x="19707" y="14249"/>
                    </a:lnTo>
                    <a:lnTo>
                      <a:pt x="19621" y="13005"/>
                    </a:lnTo>
                    <a:lnTo>
                      <a:pt x="19621" y="12892"/>
                    </a:lnTo>
                    <a:lnTo>
                      <a:pt x="19965" y="11987"/>
                    </a:lnTo>
                    <a:lnTo>
                      <a:pt x="20051" y="11874"/>
                    </a:lnTo>
                    <a:lnTo>
                      <a:pt x="20567" y="10178"/>
                    </a:lnTo>
                    <a:lnTo>
                      <a:pt x="21084" y="9499"/>
                    </a:lnTo>
                    <a:lnTo>
                      <a:pt x="21342" y="8821"/>
                    </a:lnTo>
                    <a:lnTo>
                      <a:pt x="21600" y="8255"/>
                    </a:lnTo>
                    <a:lnTo>
                      <a:pt x="21342" y="7577"/>
                    </a:lnTo>
                    <a:lnTo>
                      <a:pt x="21342" y="6785"/>
                    </a:lnTo>
                    <a:lnTo>
                      <a:pt x="21084" y="6785"/>
                    </a:lnTo>
                    <a:lnTo>
                      <a:pt x="20567" y="7125"/>
                    </a:lnTo>
                    <a:lnTo>
                      <a:pt x="20309" y="7238"/>
                    </a:lnTo>
                    <a:lnTo>
                      <a:pt x="20137" y="7238"/>
                    </a:lnTo>
                    <a:lnTo>
                      <a:pt x="19793" y="7125"/>
                    </a:lnTo>
                    <a:lnTo>
                      <a:pt x="19535" y="6898"/>
                    </a:lnTo>
                    <a:lnTo>
                      <a:pt x="19363" y="6446"/>
                    </a:lnTo>
                    <a:lnTo>
                      <a:pt x="19449" y="5541"/>
                    </a:lnTo>
                    <a:lnTo>
                      <a:pt x="19190" y="5541"/>
                    </a:lnTo>
                    <a:lnTo>
                      <a:pt x="18588" y="6333"/>
                    </a:lnTo>
                    <a:lnTo>
                      <a:pt x="18416" y="6446"/>
                    </a:lnTo>
                    <a:lnTo>
                      <a:pt x="18244" y="6446"/>
                    </a:lnTo>
                    <a:lnTo>
                      <a:pt x="18158" y="6107"/>
                    </a:lnTo>
                    <a:lnTo>
                      <a:pt x="18158" y="5202"/>
                    </a:lnTo>
                    <a:lnTo>
                      <a:pt x="18244" y="4976"/>
                    </a:lnTo>
                    <a:lnTo>
                      <a:pt x="18330" y="4863"/>
                    </a:lnTo>
                    <a:lnTo>
                      <a:pt x="18416" y="4863"/>
                    </a:lnTo>
                    <a:lnTo>
                      <a:pt x="19104" y="3280"/>
                    </a:lnTo>
                    <a:lnTo>
                      <a:pt x="19276" y="2714"/>
                    </a:lnTo>
                    <a:lnTo>
                      <a:pt x="19363" y="2036"/>
                    </a:lnTo>
                    <a:lnTo>
                      <a:pt x="19018" y="1583"/>
                    </a:lnTo>
                    <a:lnTo>
                      <a:pt x="18932" y="1244"/>
                    </a:lnTo>
                    <a:lnTo>
                      <a:pt x="18932" y="452"/>
                    </a:lnTo>
                    <a:lnTo>
                      <a:pt x="18846" y="226"/>
                    </a:lnTo>
                    <a:lnTo>
                      <a:pt x="18674" y="0"/>
                    </a:lnTo>
                    <a:lnTo>
                      <a:pt x="18588" y="113"/>
                    </a:lnTo>
                    <a:lnTo>
                      <a:pt x="18502" y="339"/>
                    </a:lnTo>
                    <a:lnTo>
                      <a:pt x="18158" y="565"/>
                    </a:lnTo>
                    <a:lnTo>
                      <a:pt x="17900" y="452"/>
                    </a:lnTo>
                    <a:lnTo>
                      <a:pt x="17297" y="45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7" name="Freeform 19"/>
              <p:cNvSpPr/>
              <p:nvPr/>
            </p:nvSpPr>
            <p:spPr>
              <a:xfrm>
                <a:off x="1156706" y="1177149"/>
                <a:ext cx="179513" cy="2034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4350"/>
                    </a:moveTo>
                    <a:lnTo>
                      <a:pt x="21144" y="3300"/>
                    </a:lnTo>
                    <a:lnTo>
                      <a:pt x="20383" y="2400"/>
                    </a:lnTo>
                    <a:lnTo>
                      <a:pt x="19775" y="2250"/>
                    </a:lnTo>
                    <a:lnTo>
                      <a:pt x="19623" y="2250"/>
                    </a:lnTo>
                    <a:lnTo>
                      <a:pt x="19623" y="2100"/>
                    </a:lnTo>
                    <a:lnTo>
                      <a:pt x="19014" y="1800"/>
                    </a:lnTo>
                    <a:lnTo>
                      <a:pt x="18862" y="1800"/>
                    </a:lnTo>
                    <a:lnTo>
                      <a:pt x="18558" y="1950"/>
                    </a:lnTo>
                    <a:lnTo>
                      <a:pt x="17797" y="2100"/>
                    </a:lnTo>
                    <a:lnTo>
                      <a:pt x="17645" y="1950"/>
                    </a:lnTo>
                    <a:lnTo>
                      <a:pt x="16885" y="1650"/>
                    </a:lnTo>
                    <a:lnTo>
                      <a:pt x="16732" y="1650"/>
                    </a:lnTo>
                    <a:lnTo>
                      <a:pt x="16732" y="1500"/>
                    </a:lnTo>
                    <a:lnTo>
                      <a:pt x="15515" y="300"/>
                    </a:lnTo>
                    <a:lnTo>
                      <a:pt x="14907" y="0"/>
                    </a:lnTo>
                    <a:lnTo>
                      <a:pt x="14299" y="600"/>
                    </a:lnTo>
                    <a:lnTo>
                      <a:pt x="13386" y="1200"/>
                    </a:lnTo>
                    <a:lnTo>
                      <a:pt x="13082" y="3000"/>
                    </a:lnTo>
                    <a:lnTo>
                      <a:pt x="12321" y="4350"/>
                    </a:lnTo>
                    <a:lnTo>
                      <a:pt x="12321" y="4500"/>
                    </a:lnTo>
                    <a:lnTo>
                      <a:pt x="11713" y="5100"/>
                    </a:lnTo>
                    <a:lnTo>
                      <a:pt x="10952" y="6450"/>
                    </a:lnTo>
                    <a:lnTo>
                      <a:pt x="10952" y="6600"/>
                    </a:lnTo>
                    <a:lnTo>
                      <a:pt x="9431" y="7800"/>
                    </a:lnTo>
                    <a:lnTo>
                      <a:pt x="8823" y="8850"/>
                    </a:lnTo>
                    <a:lnTo>
                      <a:pt x="8366" y="9300"/>
                    </a:lnTo>
                    <a:lnTo>
                      <a:pt x="7301" y="9900"/>
                    </a:lnTo>
                    <a:lnTo>
                      <a:pt x="6693" y="10800"/>
                    </a:lnTo>
                    <a:lnTo>
                      <a:pt x="5628" y="12300"/>
                    </a:lnTo>
                    <a:lnTo>
                      <a:pt x="5476" y="12300"/>
                    </a:lnTo>
                    <a:lnTo>
                      <a:pt x="608" y="12000"/>
                    </a:lnTo>
                    <a:lnTo>
                      <a:pt x="0" y="12600"/>
                    </a:lnTo>
                    <a:lnTo>
                      <a:pt x="0" y="13500"/>
                    </a:lnTo>
                    <a:lnTo>
                      <a:pt x="456" y="15600"/>
                    </a:lnTo>
                    <a:lnTo>
                      <a:pt x="1521" y="16950"/>
                    </a:lnTo>
                    <a:lnTo>
                      <a:pt x="2434" y="17400"/>
                    </a:lnTo>
                    <a:lnTo>
                      <a:pt x="2434" y="17550"/>
                    </a:lnTo>
                    <a:lnTo>
                      <a:pt x="3042" y="18300"/>
                    </a:lnTo>
                    <a:lnTo>
                      <a:pt x="3194" y="18900"/>
                    </a:lnTo>
                    <a:lnTo>
                      <a:pt x="3194" y="19650"/>
                    </a:lnTo>
                    <a:lnTo>
                      <a:pt x="2890" y="19950"/>
                    </a:lnTo>
                    <a:lnTo>
                      <a:pt x="3042" y="20100"/>
                    </a:lnTo>
                    <a:lnTo>
                      <a:pt x="3346" y="20100"/>
                    </a:lnTo>
                    <a:lnTo>
                      <a:pt x="3651" y="19350"/>
                    </a:lnTo>
                    <a:lnTo>
                      <a:pt x="3803" y="19350"/>
                    </a:lnTo>
                    <a:lnTo>
                      <a:pt x="4715" y="19650"/>
                    </a:lnTo>
                    <a:lnTo>
                      <a:pt x="4868" y="19950"/>
                    </a:lnTo>
                    <a:lnTo>
                      <a:pt x="5324" y="19950"/>
                    </a:lnTo>
                    <a:lnTo>
                      <a:pt x="5172" y="19500"/>
                    </a:lnTo>
                    <a:lnTo>
                      <a:pt x="5780" y="18450"/>
                    </a:lnTo>
                    <a:lnTo>
                      <a:pt x="6085" y="18150"/>
                    </a:lnTo>
                    <a:lnTo>
                      <a:pt x="7758" y="18150"/>
                    </a:lnTo>
                    <a:lnTo>
                      <a:pt x="8366" y="17400"/>
                    </a:lnTo>
                    <a:lnTo>
                      <a:pt x="8366" y="16650"/>
                    </a:lnTo>
                    <a:lnTo>
                      <a:pt x="8518" y="15900"/>
                    </a:lnTo>
                    <a:lnTo>
                      <a:pt x="8670" y="15750"/>
                    </a:lnTo>
                    <a:lnTo>
                      <a:pt x="9127" y="15450"/>
                    </a:lnTo>
                    <a:lnTo>
                      <a:pt x="9279" y="15450"/>
                    </a:lnTo>
                    <a:lnTo>
                      <a:pt x="10192" y="15600"/>
                    </a:lnTo>
                    <a:lnTo>
                      <a:pt x="10192" y="15750"/>
                    </a:lnTo>
                    <a:lnTo>
                      <a:pt x="10344" y="16500"/>
                    </a:lnTo>
                    <a:lnTo>
                      <a:pt x="10344" y="16800"/>
                    </a:lnTo>
                    <a:lnTo>
                      <a:pt x="10496" y="17400"/>
                    </a:lnTo>
                    <a:lnTo>
                      <a:pt x="10648" y="17400"/>
                    </a:lnTo>
                    <a:lnTo>
                      <a:pt x="10952" y="16950"/>
                    </a:lnTo>
                    <a:lnTo>
                      <a:pt x="11561" y="16200"/>
                    </a:lnTo>
                    <a:lnTo>
                      <a:pt x="12169" y="15900"/>
                    </a:lnTo>
                    <a:lnTo>
                      <a:pt x="12321" y="15900"/>
                    </a:lnTo>
                    <a:lnTo>
                      <a:pt x="12321" y="15750"/>
                    </a:lnTo>
                    <a:lnTo>
                      <a:pt x="13082" y="16050"/>
                    </a:lnTo>
                    <a:lnTo>
                      <a:pt x="13386" y="16050"/>
                    </a:lnTo>
                    <a:lnTo>
                      <a:pt x="13690" y="16950"/>
                    </a:lnTo>
                    <a:lnTo>
                      <a:pt x="13690" y="17700"/>
                    </a:lnTo>
                    <a:lnTo>
                      <a:pt x="14299" y="18900"/>
                    </a:lnTo>
                    <a:lnTo>
                      <a:pt x="14299" y="19800"/>
                    </a:lnTo>
                    <a:lnTo>
                      <a:pt x="14603" y="20250"/>
                    </a:lnTo>
                    <a:lnTo>
                      <a:pt x="14755" y="20250"/>
                    </a:lnTo>
                    <a:lnTo>
                      <a:pt x="14907" y="19950"/>
                    </a:lnTo>
                    <a:lnTo>
                      <a:pt x="15059" y="19800"/>
                    </a:lnTo>
                    <a:lnTo>
                      <a:pt x="15820" y="20250"/>
                    </a:lnTo>
                    <a:lnTo>
                      <a:pt x="15820" y="20400"/>
                    </a:lnTo>
                    <a:lnTo>
                      <a:pt x="16124" y="21450"/>
                    </a:lnTo>
                    <a:lnTo>
                      <a:pt x="16428" y="21600"/>
                    </a:lnTo>
                    <a:lnTo>
                      <a:pt x="16428" y="21450"/>
                    </a:lnTo>
                    <a:lnTo>
                      <a:pt x="16732" y="20700"/>
                    </a:lnTo>
                    <a:lnTo>
                      <a:pt x="16885" y="20550"/>
                    </a:lnTo>
                    <a:lnTo>
                      <a:pt x="17037" y="20550"/>
                    </a:lnTo>
                    <a:lnTo>
                      <a:pt x="17341" y="20250"/>
                    </a:lnTo>
                    <a:lnTo>
                      <a:pt x="17949" y="20250"/>
                    </a:lnTo>
                    <a:lnTo>
                      <a:pt x="17949" y="19800"/>
                    </a:lnTo>
                    <a:lnTo>
                      <a:pt x="17645" y="16950"/>
                    </a:lnTo>
                    <a:lnTo>
                      <a:pt x="16428" y="15150"/>
                    </a:lnTo>
                    <a:lnTo>
                      <a:pt x="14299" y="12600"/>
                    </a:lnTo>
                    <a:lnTo>
                      <a:pt x="14146" y="12600"/>
                    </a:lnTo>
                    <a:lnTo>
                      <a:pt x="13994" y="10950"/>
                    </a:lnTo>
                    <a:lnTo>
                      <a:pt x="13386" y="9600"/>
                    </a:lnTo>
                    <a:lnTo>
                      <a:pt x="13234" y="9600"/>
                    </a:lnTo>
                    <a:lnTo>
                      <a:pt x="13386" y="9450"/>
                    </a:lnTo>
                    <a:lnTo>
                      <a:pt x="13690" y="7800"/>
                    </a:lnTo>
                    <a:lnTo>
                      <a:pt x="13994" y="7800"/>
                    </a:lnTo>
                    <a:lnTo>
                      <a:pt x="17797" y="7650"/>
                    </a:lnTo>
                    <a:lnTo>
                      <a:pt x="19775" y="6600"/>
                    </a:lnTo>
                    <a:lnTo>
                      <a:pt x="19927" y="6450"/>
                    </a:lnTo>
                    <a:lnTo>
                      <a:pt x="20839" y="6150"/>
                    </a:lnTo>
                    <a:lnTo>
                      <a:pt x="21296" y="5700"/>
                    </a:lnTo>
                    <a:lnTo>
                      <a:pt x="21448" y="5100"/>
                    </a:lnTo>
                    <a:lnTo>
                      <a:pt x="21600" y="435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8" name="Freeform 20"/>
              <p:cNvSpPr/>
              <p:nvPr/>
            </p:nvSpPr>
            <p:spPr>
              <a:xfrm>
                <a:off x="1156706" y="781468"/>
                <a:ext cx="204796" cy="408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200" y="4933"/>
                    </a:moveTo>
                    <a:lnTo>
                      <a:pt x="6933" y="4858"/>
                    </a:lnTo>
                    <a:lnTo>
                      <a:pt x="6400" y="6727"/>
                    </a:lnTo>
                    <a:lnTo>
                      <a:pt x="7200" y="7325"/>
                    </a:lnTo>
                    <a:lnTo>
                      <a:pt x="8133" y="7474"/>
                    </a:lnTo>
                    <a:lnTo>
                      <a:pt x="8267" y="7549"/>
                    </a:lnTo>
                    <a:lnTo>
                      <a:pt x="9333" y="8072"/>
                    </a:lnTo>
                    <a:lnTo>
                      <a:pt x="10933" y="8221"/>
                    </a:lnTo>
                    <a:lnTo>
                      <a:pt x="11733" y="8520"/>
                    </a:lnTo>
                    <a:lnTo>
                      <a:pt x="11733" y="8595"/>
                    </a:lnTo>
                    <a:lnTo>
                      <a:pt x="12400" y="9118"/>
                    </a:lnTo>
                    <a:lnTo>
                      <a:pt x="12533" y="9118"/>
                    </a:lnTo>
                    <a:lnTo>
                      <a:pt x="12400" y="9193"/>
                    </a:lnTo>
                    <a:lnTo>
                      <a:pt x="11867" y="9716"/>
                    </a:lnTo>
                    <a:lnTo>
                      <a:pt x="11867" y="9866"/>
                    </a:lnTo>
                    <a:lnTo>
                      <a:pt x="11733" y="10165"/>
                    </a:lnTo>
                    <a:lnTo>
                      <a:pt x="11867" y="10165"/>
                    </a:lnTo>
                    <a:lnTo>
                      <a:pt x="11867" y="10688"/>
                    </a:lnTo>
                    <a:lnTo>
                      <a:pt x="11733" y="10763"/>
                    </a:lnTo>
                    <a:lnTo>
                      <a:pt x="11333" y="11660"/>
                    </a:lnTo>
                    <a:lnTo>
                      <a:pt x="11200" y="11809"/>
                    </a:lnTo>
                    <a:lnTo>
                      <a:pt x="10933" y="11734"/>
                    </a:lnTo>
                    <a:lnTo>
                      <a:pt x="10267" y="11660"/>
                    </a:lnTo>
                    <a:lnTo>
                      <a:pt x="9333" y="11660"/>
                    </a:lnTo>
                    <a:lnTo>
                      <a:pt x="8533" y="11809"/>
                    </a:lnTo>
                    <a:lnTo>
                      <a:pt x="7467" y="12407"/>
                    </a:lnTo>
                    <a:lnTo>
                      <a:pt x="8667" y="12706"/>
                    </a:lnTo>
                    <a:lnTo>
                      <a:pt x="8533" y="12855"/>
                    </a:lnTo>
                    <a:lnTo>
                      <a:pt x="8267" y="13080"/>
                    </a:lnTo>
                    <a:lnTo>
                      <a:pt x="7733" y="13229"/>
                    </a:lnTo>
                    <a:lnTo>
                      <a:pt x="7067" y="13229"/>
                    </a:lnTo>
                    <a:lnTo>
                      <a:pt x="5867" y="13005"/>
                    </a:lnTo>
                    <a:lnTo>
                      <a:pt x="4667" y="12631"/>
                    </a:lnTo>
                    <a:lnTo>
                      <a:pt x="4267" y="12631"/>
                    </a:lnTo>
                    <a:lnTo>
                      <a:pt x="2933" y="13678"/>
                    </a:lnTo>
                    <a:lnTo>
                      <a:pt x="2667" y="14051"/>
                    </a:lnTo>
                    <a:lnTo>
                      <a:pt x="2667" y="14649"/>
                    </a:lnTo>
                    <a:lnTo>
                      <a:pt x="3200" y="15172"/>
                    </a:lnTo>
                    <a:lnTo>
                      <a:pt x="3200" y="15247"/>
                    </a:lnTo>
                    <a:lnTo>
                      <a:pt x="3467" y="15696"/>
                    </a:lnTo>
                    <a:lnTo>
                      <a:pt x="3467" y="16518"/>
                    </a:lnTo>
                    <a:lnTo>
                      <a:pt x="3600" y="16592"/>
                    </a:lnTo>
                    <a:lnTo>
                      <a:pt x="2667" y="16667"/>
                    </a:lnTo>
                    <a:lnTo>
                      <a:pt x="1067" y="16667"/>
                    </a:lnTo>
                    <a:lnTo>
                      <a:pt x="400" y="16966"/>
                    </a:lnTo>
                    <a:lnTo>
                      <a:pt x="0" y="17265"/>
                    </a:lnTo>
                    <a:lnTo>
                      <a:pt x="133" y="17265"/>
                    </a:lnTo>
                    <a:lnTo>
                      <a:pt x="400" y="18162"/>
                    </a:lnTo>
                    <a:lnTo>
                      <a:pt x="533" y="18162"/>
                    </a:lnTo>
                    <a:lnTo>
                      <a:pt x="533" y="18536"/>
                    </a:lnTo>
                    <a:lnTo>
                      <a:pt x="800" y="18984"/>
                    </a:lnTo>
                    <a:lnTo>
                      <a:pt x="2000" y="19358"/>
                    </a:lnTo>
                    <a:lnTo>
                      <a:pt x="3600" y="19134"/>
                    </a:lnTo>
                    <a:lnTo>
                      <a:pt x="4400" y="18835"/>
                    </a:lnTo>
                    <a:lnTo>
                      <a:pt x="5333" y="18835"/>
                    </a:lnTo>
                    <a:lnTo>
                      <a:pt x="5733" y="19433"/>
                    </a:lnTo>
                    <a:lnTo>
                      <a:pt x="6133" y="19657"/>
                    </a:lnTo>
                    <a:lnTo>
                      <a:pt x="6267" y="19881"/>
                    </a:lnTo>
                    <a:lnTo>
                      <a:pt x="6933" y="19881"/>
                    </a:lnTo>
                    <a:lnTo>
                      <a:pt x="6933" y="19806"/>
                    </a:lnTo>
                    <a:lnTo>
                      <a:pt x="7733" y="19433"/>
                    </a:lnTo>
                    <a:lnTo>
                      <a:pt x="8400" y="20180"/>
                    </a:lnTo>
                    <a:lnTo>
                      <a:pt x="9067" y="20404"/>
                    </a:lnTo>
                    <a:lnTo>
                      <a:pt x="10133" y="20404"/>
                    </a:lnTo>
                    <a:lnTo>
                      <a:pt x="10933" y="20329"/>
                    </a:lnTo>
                    <a:lnTo>
                      <a:pt x="11200" y="20329"/>
                    </a:lnTo>
                    <a:lnTo>
                      <a:pt x="13067" y="20479"/>
                    </a:lnTo>
                    <a:lnTo>
                      <a:pt x="13067" y="20554"/>
                    </a:lnTo>
                    <a:lnTo>
                      <a:pt x="13867" y="20778"/>
                    </a:lnTo>
                    <a:lnTo>
                      <a:pt x="13867" y="20853"/>
                    </a:lnTo>
                    <a:lnTo>
                      <a:pt x="14667" y="21152"/>
                    </a:lnTo>
                    <a:lnTo>
                      <a:pt x="15067" y="21451"/>
                    </a:lnTo>
                    <a:lnTo>
                      <a:pt x="15600" y="21600"/>
                    </a:lnTo>
                    <a:lnTo>
                      <a:pt x="16533" y="21525"/>
                    </a:lnTo>
                    <a:lnTo>
                      <a:pt x="16533" y="20927"/>
                    </a:lnTo>
                    <a:lnTo>
                      <a:pt x="16000" y="20479"/>
                    </a:lnTo>
                    <a:lnTo>
                      <a:pt x="15733" y="19657"/>
                    </a:lnTo>
                    <a:lnTo>
                      <a:pt x="16533" y="19208"/>
                    </a:lnTo>
                    <a:lnTo>
                      <a:pt x="17200" y="19134"/>
                    </a:lnTo>
                    <a:lnTo>
                      <a:pt x="17867" y="19134"/>
                    </a:lnTo>
                    <a:lnTo>
                      <a:pt x="18133" y="18984"/>
                    </a:lnTo>
                    <a:lnTo>
                      <a:pt x="17600" y="18685"/>
                    </a:lnTo>
                    <a:lnTo>
                      <a:pt x="16133" y="18087"/>
                    </a:lnTo>
                    <a:lnTo>
                      <a:pt x="15733" y="17788"/>
                    </a:lnTo>
                    <a:lnTo>
                      <a:pt x="15600" y="17713"/>
                    </a:lnTo>
                    <a:lnTo>
                      <a:pt x="15733" y="17639"/>
                    </a:lnTo>
                    <a:lnTo>
                      <a:pt x="16133" y="17190"/>
                    </a:lnTo>
                    <a:lnTo>
                      <a:pt x="16267" y="17265"/>
                    </a:lnTo>
                    <a:lnTo>
                      <a:pt x="17333" y="17415"/>
                    </a:lnTo>
                    <a:lnTo>
                      <a:pt x="20133" y="17340"/>
                    </a:lnTo>
                    <a:lnTo>
                      <a:pt x="20133" y="17415"/>
                    </a:lnTo>
                    <a:lnTo>
                      <a:pt x="20267" y="17415"/>
                    </a:lnTo>
                    <a:lnTo>
                      <a:pt x="21067" y="17564"/>
                    </a:lnTo>
                    <a:lnTo>
                      <a:pt x="21600" y="17265"/>
                    </a:lnTo>
                    <a:lnTo>
                      <a:pt x="21333" y="16368"/>
                    </a:lnTo>
                    <a:lnTo>
                      <a:pt x="20267" y="15994"/>
                    </a:lnTo>
                    <a:lnTo>
                      <a:pt x="19733" y="15696"/>
                    </a:lnTo>
                    <a:lnTo>
                      <a:pt x="19467" y="15322"/>
                    </a:lnTo>
                    <a:lnTo>
                      <a:pt x="19333" y="14724"/>
                    </a:lnTo>
                    <a:lnTo>
                      <a:pt x="19333" y="13976"/>
                    </a:lnTo>
                    <a:lnTo>
                      <a:pt x="18400" y="13752"/>
                    </a:lnTo>
                    <a:lnTo>
                      <a:pt x="18267" y="13752"/>
                    </a:lnTo>
                    <a:lnTo>
                      <a:pt x="18267" y="13603"/>
                    </a:lnTo>
                    <a:lnTo>
                      <a:pt x="18133" y="12855"/>
                    </a:lnTo>
                    <a:lnTo>
                      <a:pt x="19200" y="9791"/>
                    </a:lnTo>
                    <a:lnTo>
                      <a:pt x="18667" y="8670"/>
                    </a:lnTo>
                    <a:lnTo>
                      <a:pt x="18533" y="7997"/>
                    </a:lnTo>
                    <a:lnTo>
                      <a:pt x="18400" y="7100"/>
                    </a:lnTo>
                    <a:lnTo>
                      <a:pt x="18533" y="6129"/>
                    </a:lnTo>
                    <a:lnTo>
                      <a:pt x="18533" y="6054"/>
                    </a:lnTo>
                    <a:lnTo>
                      <a:pt x="18667" y="5979"/>
                    </a:lnTo>
                    <a:lnTo>
                      <a:pt x="19733" y="5531"/>
                    </a:lnTo>
                    <a:lnTo>
                      <a:pt x="19733" y="5082"/>
                    </a:lnTo>
                    <a:lnTo>
                      <a:pt x="19600" y="4858"/>
                    </a:lnTo>
                    <a:lnTo>
                      <a:pt x="19333" y="4559"/>
                    </a:lnTo>
                    <a:lnTo>
                      <a:pt x="18667" y="4111"/>
                    </a:lnTo>
                    <a:lnTo>
                      <a:pt x="18533" y="4111"/>
                    </a:lnTo>
                    <a:lnTo>
                      <a:pt x="18533" y="4036"/>
                    </a:lnTo>
                    <a:lnTo>
                      <a:pt x="18400" y="3289"/>
                    </a:lnTo>
                    <a:lnTo>
                      <a:pt x="18400" y="3214"/>
                    </a:lnTo>
                    <a:lnTo>
                      <a:pt x="19867" y="2242"/>
                    </a:lnTo>
                    <a:lnTo>
                      <a:pt x="19867" y="1794"/>
                    </a:lnTo>
                    <a:lnTo>
                      <a:pt x="19467" y="1345"/>
                    </a:lnTo>
                    <a:lnTo>
                      <a:pt x="19333" y="1271"/>
                    </a:lnTo>
                    <a:lnTo>
                      <a:pt x="20000" y="747"/>
                    </a:lnTo>
                    <a:lnTo>
                      <a:pt x="20133" y="747"/>
                    </a:lnTo>
                    <a:lnTo>
                      <a:pt x="20800" y="448"/>
                    </a:lnTo>
                    <a:lnTo>
                      <a:pt x="20800" y="0"/>
                    </a:lnTo>
                    <a:lnTo>
                      <a:pt x="19733" y="0"/>
                    </a:lnTo>
                    <a:lnTo>
                      <a:pt x="19467" y="673"/>
                    </a:lnTo>
                    <a:lnTo>
                      <a:pt x="19333" y="673"/>
                    </a:lnTo>
                    <a:lnTo>
                      <a:pt x="17867" y="374"/>
                    </a:lnTo>
                    <a:lnTo>
                      <a:pt x="17067" y="299"/>
                    </a:lnTo>
                    <a:lnTo>
                      <a:pt x="17333" y="1046"/>
                    </a:lnTo>
                    <a:lnTo>
                      <a:pt x="16267" y="1196"/>
                    </a:lnTo>
                    <a:lnTo>
                      <a:pt x="14533" y="1719"/>
                    </a:lnTo>
                    <a:lnTo>
                      <a:pt x="14000" y="2093"/>
                    </a:lnTo>
                    <a:lnTo>
                      <a:pt x="14000" y="2167"/>
                    </a:lnTo>
                    <a:lnTo>
                      <a:pt x="13867" y="2167"/>
                    </a:lnTo>
                    <a:lnTo>
                      <a:pt x="13067" y="2616"/>
                    </a:lnTo>
                    <a:lnTo>
                      <a:pt x="12800" y="3289"/>
                    </a:lnTo>
                    <a:lnTo>
                      <a:pt x="12800" y="3363"/>
                    </a:lnTo>
                    <a:lnTo>
                      <a:pt x="12400" y="4410"/>
                    </a:lnTo>
                    <a:lnTo>
                      <a:pt x="12267" y="4858"/>
                    </a:lnTo>
                    <a:lnTo>
                      <a:pt x="12267" y="4933"/>
                    </a:lnTo>
                    <a:lnTo>
                      <a:pt x="12133" y="4933"/>
                    </a:lnTo>
                    <a:lnTo>
                      <a:pt x="11600" y="5381"/>
                    </a:lnTo>
                    <a:lnTo>
                      <a:pt x="11467" y="5381"/>
                    </a:lnTo>
                    <a:lnTo>
                      <a:pt x="11467" y="5456"/>
                    </a:lnTo>
                    <a:lnTo>
                      <a:pt x="10133" y="5531"/>
                    </a:lnTo>
                    <a:lnTo>
                      <a:pt x="8133" y="5157"/>
                    </a:lnTo>
                    <a:lnTo>
                      <a:pt x="7200" y="4933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9" name="Freeform 21"/>
              <p:cNvSpPr/>
              <p:nvPr/>
            </p:nvSpPr>
            <p:spPr>
              <a:xfrm>
                <a:off x="1333689" y="705158"/>
                <a:ext cx="136531" cy="334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00" y="1094"/>
                    </a:moveTo>
                    <a:lnTo>
                      <a:pt x="20400" y="911"/>
                    </a:lnTo>
                    <a:lnTo>
                      <a:pt x="20000" y="365"/>
                    </a:lnTo>
                    <a:lnTo>
                      <a:pt x="19400" y="0"/>
                    </a:lnTo>
                    <a:lnTo>
                      <a:pt x="18800" y="547"/>
                    </a:lnTo>
                    <a:lnTo>
                      <a:pt x="17600" y="1094"/>
                    </a:lnTo>
                    <a:lnTo>
                      <a:pt x="17400" y="1094"/>
                    </a:lnTo>
                    <a:lnTo>
                      <a:pt x="15600" y="1367"/>
                    </a:lnTo>
                    <a:lnTo>
                      <a:pt x="15400" y="1367"/>
                    </a:lnTo>
                    <a:lnTo>
                      <a:pt x="13600" y="1276"/>
                    </a:lnTo>
                    <a:lnTo>
                      <a:pt x="12400" y="1367"/>
                    </a:lnTo>
                    <a:lnTo>
                      <a:pt x="12200" y="1823"/>
                    </a:lnTo>
                    <a:lnTo>
                      <a:pt x="11200" y="2096"/>
                    </a:lnTo>
                    <a:lnTo>
                      <a:pt x="11200" y="2187"/>
                    </a:lnTo>
                    <a:lnTo>
                      <a:pt x="11000" y="2187"/>
                    </a:lnTo>
                    <a:lnTo>
                      <a:pt x="9400" y="2096"/>
                    </a:lnTo>
                    <a:lnTo>
                      <a:pt x="9200" y="2187"/>
                    </a:lnTo>
                    <a:lnTo>
                      <a:pt x="9200" y="2916"/>
                    </a:lnTo>
                    <a:lnTo>
                      <a:pt x="8400" y="3463"/>
                    </a:lnTo>
                    <a:lnTo>
                      <a:pt x="8200" y="3463"/>
                    </a:lnTo>
                    <a:lnTo>
                      <a:pt x="6800" y="4192"/>
                    </a:lnTo>
                    <a:lnTo>
                      <a:pt x="6600" y="4192"/>
                    </a:lnTo>
                    <a:lnTo>
                      <a:pt x="5000" y="4375"/>
                    </a:lnTo>
                    <a:lnTo>
                      <a:pt x="4000" y="4830"/>
                    </a:lnTo>
                    <a:lnTo>
                      <a:pt x="4200" y="5468"/>
                    </a:lnTo>
                    <a:lnTo>
                      <a:pt x="4200" y="5651"/>
                    </a:lnTo>
                    <a:lnTo>
                      <a:pt x="4000" y="5651"/>
                    </a:lnTo>
                    <a:lnTo>
                      <a:pt x="2000" y="6562"/>
                    </a:lnTo>
                    <a:lnTo>
                      <a:pt x="2600" y="7018"/>
                    </a:lnTo>
                    <a:lnTo>
                      <a:pt x="2600" y="7838"/>
                    </a:lnTo>
                    <a:lnTo>
                      <a:pt x="1600" y="8385"/>
                    </a:lnTo>
                    <a:lnTo>
                      <a:pt x="400" y="9023"/>
                    </a:lnTo>
                    <a:lnTo>
                      <a:pt x="600" y="9752"/>
                    </a:lnTo>
                    <a:lnTo>
                      <a:pt x="1600" y="10208"/>
                    </a:lnTo>
                    <a:lnTo>
                      <a:pt x="2200" y="10754"/>
                    </a:lnTo>
                    <a:lnTo>
                      <a:pt x="2400" y="11119"/>
                    </a:lnTo>
                    <a:lnTo>
                      <a:pt x="2400" y="11939"/>
                    </a:lnTo>
                    <a:lnTo>
                      <a:pt x="2200" y="12030"/>
                    </a:lnTo>
                    <a:lnTo>
                      <a:pt x="600" y="12577"/>
                    </a:lnTo>
                    <a:lnTo>
                      <a:pt x="400" y="13671"/>
                    </a:lnTo>
                    <a:lnTo>
                      <a:pt x="600" y="14765"/>
                    </a:lnTo>
                    <a:lnTo>
                      <a:pt x="1000" y="15494"/>
                    </a:lnTo>
                    <a:lnTo>
                      <a:pt x="1800" y="16770"/>
                    </a:lnTo>
                    <a:lnTo>
                      <a:pt x="1800" y="16952"/>
                    </a:lnTo>
                    <a:lnTo>
                      <a:pt x="0" y="20597"/>
                    </a:lnTo>
                    <a:lnTo>
                      <a:pt x="200" y="21327"/>
                    </a:lnTo>
                    <a:lnTo>
                      <a:pt x="1400" y="21600"/>
                    </a:lnTo>
                    <a:lnTo>
                      <a:pt x="3200" y="20780"/>
                    </a:lnTo>
                    <a:lnTo>
                      <a:pt x="3400" y="20780"/>
                    </a:lnTo>
                    <a:lnTo>
                      <a:pt x="9600" y="19686"/>
                    </a:lnTo>
                    <a:lnTo>
                      <a:pt x="11200" y="18957"/>
                    </a:lnTo>
                    <a:lnTo>
                      <a:pt x="11600" y="18957"/>
                    </a:lnTo>
                    <a:lnTo>
                      <a:pt x="15000" y="19139"/>
                    </a:lnTo>
                    <a:lnTo>
                      <a:pt x="16200" y="18957"/>
                    </a:lnTo>
                    <a:lnTo>
                      <a:pt x="18000" y="18592"/>
                    </a:lnTo>
                    <a:lnTo>
                      <a:pt x="18000" y="17863"/>
                    </a:lnTo>
                    <a:lnTo>
                      <a:pt x="18200" y="17863"/>
                    </a:lnTo>
                    <a:lnTo>
                      <a:pt x="19200" y="17408"/>
                    </a:lnTo>
                    <a:lnTo>
                      <a:pt x="19000" y="16952"/>
                    </a:lnTo>
                    <a:lnTo>
                      <a:pt x="19000" y="16770"/>
                    </a:lnTo>
                    <a:lnTo>
                      <a:pt x="19400" y="16587"/>
                    </a:lnTo>
                    <a:lnTo>
                      <a:pt x="19000" y="16223"/>
                    </a:lnTo>
                    <a:lnTo>
                      <a:pt x="19000" y="16041"/>
                    </a:lnTo>
                    <a:lnTo>
                      <a:pt x="19400" y="15494"/>
                    </a:lnTo>
                    <a:lnTo>
                      <a:pt x="19800" y="15311"/>
                    </a:lnTo>
                    <a:lnTo>
                      <a:pt x="19600" y="14765"/>
                    </a:lnTo>
                    <a:lnTo>
                      <a:pt x="18400" y="14127"/>
                    </a:lnTo>
                    <a:lnTo>
                      <a:pt x="18000" y="13762"/>
                    </a:lnTo>
                    <a:lnTo>
                      <a:pt x="18000" y="13580"/>
                    </a:lnTo>
                    <a:lnTo>
                      <a:pt x="18200" y="13397"/>
                    </a:lnTo>
                    <a:lnTo>
                      <a:pt x="18400" y="13124"/>
                    </a:lnTo>
                    <a:lnTo>
                      <a:pt x="19000" y="12759"/>
                    </a:lnTo>
                    <a:lnTo>
                      <a:pt x="19200" y="12213"/>
                    </a:lnTo>
                    <a:lnTo>
                      <a:pt x="20200" y="11301"/>
                    </a:lnTo>
                    <a:lnTo>
                      <a:pt x="20400" y="10937"/>
                    </a:lnTo>
                    <a:lnTo>
                      <a:pt x="21600" y="9843"/>
                    </a:lnTo>
                    <a:lnTo>
                      <a:pt x="20800" y="9114"/>
                    </a:lnTo>
                    <a:lnTo>
                      <a:pt x="18400" y="8385"/>
                    </a:lnTo>
                    <a:lnTo>
                      <a:pt x="18200" y="8385"/>
                    </a:lnTo>
                    <a:lnTo>
                      <a:pt x="17600" y="7747"/>
                    </a:lnTo>
                    <a:lnTo>
                      <a:pt x="17600" y="7656"/>
                    </a:lnTo>
                    <a:lnTo>
                      <a:pt x="18000" y="6653"/>
                    </a:lnTo>
                    <a:lnTo>
                      <a:pt x="18400" y="5924"/>
                    </a:lnTo>
                    <a:lnTo>
                      <a:pt x="18400" y="5559"/>
                    </a:lnTo>
                    <a:lnTo>
                      <a:pt x="18800" y="5286"/>
                    </a:lnTo>
                    <a:lnTo>
                      <a:pt x="19000" y="5195"/>
                    </a:lnTo>
                    <a:lnTo>
                      <a:pt x="19400" y="5195"/>
                    </a:lnTo>
                    <a:lnTo>
                      <a:pt x="20800" y="5104"/>
                    </a:lnTo>
                    <a:lnTo>
                      <a:pt x="21200" y="4648"/>
                    </a:lnTo>
                    <a:lnTo>
                      <a:pt x="21600" y="3463"/>
                    </a:lnTo>
                    <a:lnTo>
                      <a:pt x="21400" y="3008"/>
                    </a:lnTo>
                    <a:lnTo>
                      <a:pt x="20000" y="2916"/>
                    </a:lnTo>
                    <a:lnTo>
                      <a:pt x="18400" y="2552"/>
                    </a:lnTo>
                    <a:lnTo>
                      <a:pt x="18200" y="2461"/>
                    </a:lnTo>
                    <a:lnTo>
                      <a:pt x="18200" y="2370"/>
                    </a:lnTo>
                    <a:lnTo>
                      <a:pt x="18000" y="1458"/>
                    </a:lnTo>
                    <a:lnTo>
                      <a:pt x="18000" y="1276"/>
                    </a:lnTo>
                    <a:lnTo>
                      <a:pt x="20200" y="1094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" name="Freeform 22"/>
              <p:cNvSpPr/>
              <p:nvPr/>
            </p:nvSpPr>
            <p:spPr>
              <a:xfrm>
                <a:off x="1298291" y="1276068"/>
                <a:ext cx="217438" cy="28263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8837" y="3672"/>
                    </a:moveTo>
                    <a:lnTo>
                      <a:pt x="18837" y="3564"/>
                    </a:lnTo>
                    <a:lnTo>
                      <a:pt x="18335" y="2916"/>
                    </a:lnTo>
                    <a:lnTo>
                      <a:pt x="18335" y="2808"/>
                    </a:lnTo>
                    <a:lnTo>
                      <a:pt x="18460" y="1728"/>
                    </a:lnTo>
                    <a:lnTo>
                      <a:pt x="18335" y="1512"/>
                    </a:lnTo>
                    <a:lnTo>
                      <a:pt x="17958" y="1296"/>
                    </a:lnTo>
                    <a:lnTo>
                      <a:pt x="17707" y="1296"/>
                    </a:lnTo>
                    <a:lnTo>
                      <a:pt x="17205" y="1836"/>
                    </a:lnTo>
                    <a:lnTo>
                      <a:pt x="17079" y="1836"/>
                    </a:lnTo>
                    <a:lnTo>
                      <a:pt x="15823" y="2376"/>
                    </a:lnTo>
                    <a:lnTo>
                      <a:pt x="15698" y="1620"/>
                    </a:lnTo>
                    <a:lnTo>
                      <a:pt x="15698" y="1512"/>
                    </a:lnTo>
                    <a:lnTo>
                      <a:pt x="15823" y="1188"/>
                    </a:lnTo>
                    <a:lnTo>
                      <a:pt x="15698" y="756"/>
                    </a:lnTo>
                    <a:lnTo>
                      <a:pt x="15572" y="648"/>
                    </a:lnTo>
                    <a:lnTo>
                      <a:pt x="15321" y="1080"/>
                    </a:lnTo>
                    <a:lnTo>
                      <a:pt x="13688" y="2268"/>
                    </a:lnTo>
                    <a:lnTo>
                      <a:pt x="13688" y="2376"/>
                    </a:lnTo>
                    <a:lnTo>
                      <a:pt x="13437" y="2376"/>
                    </a:lnTo>
                    <a:lnTo>
                      <a:pt x="12935" y="2160"/>
                    </a:lnTo>
                    <a:lnTo>
                      <a:pt x="12433" y="1728"/>
                    </a:lnTo>
                    <a:lnTo>
                      <a:pt x="11553" y="1512"/>
                    </a:lnTo>
                    <a:lnTo>
                      <a:pt x="11553" y="1404"/>
                    </a:lnTo>
                    <a:lnTo>
                      <a:pt x="11051" y="1080"/>
                    </a:lnTo>
                    <a:lnTo>
                      <a:pt x="9419" y="864"/>
                    </a:lnTo>
                    <a:lnTo>
                      <a:pt x="9293" y="864"/>
                    </a:lnTo>
                    <a:lnTo>
                      <a:pt x="8288" y="324"/>
                    </a:lnTo>
                    <a:lnTo>
                      <a:pt x="8288" y="432"/>
                    </a:lnTo>
                    <a:lnTo>
                      <a:pt x="7409" y="0"/>
                    </a:lnTo>
                    <a:lnTo>
                      <a:pt x="5902" y="0"/>
                    </a:lnTo>
                    <a:lnTo>
                      <a:pt x="6279" y="1620"/>
                    </a:lnTo>
                    <a:lnTo>
                      <a:pt x="6028" y="1620"/>
                    </a:lnTo>
                    <a:lnTo>
                      <a:pt x="5023" y="1728"/>
                    </a:lnTo>
                    <a:lnTo>
                      <a:pt x="4270" y="1728"/>
                    </a:lnTo>
                    <a:lnTo>
                      <a:pt x="3767" y="1296"/>
                    </a:lnTo>
                    <a:lnTo>
                      <a:pt x="2763" y="1728"/>
                    </a:lnTo>
                    <a:lnTo>
                      <a:pt x="1758" y="2808"/>
                    </a:lnTo>
                    <a:lnTo>
                      <a:pt x="1005" y="4644"/>
                    </a:lnTo>
                    <a:lnTo>
                      <a:pt x="1256" y="6696"/>
                    </a:lnTo>
                    <a:lnTo>
                      <a:pt x="1633" y="7776"/>
                    </a:lnTo>
                    <a:lnTo>
                      <a:pt x="1633" y="7992"/>
                    </a:lnTo>
                    <a:lnTo>
                      <a:pt x="1507" y="8100"/>
                    </a:lnTo>
                    <a:lnTo>
                      <a:pt x="1256" y="8208"/>
                    </a:lnTo>
                    <a:lnTo>
                      <a:pt x="1256" y="8424"/>
                    </a:lnTo>
                    <a:lnTo>
                      <a:pt x="1130" y="8964"/>
                    </a:lnTo>
                    <a:lnTo>
                      <a:pt x="1633" y="10692"/>
                    </a:lnTo>
                    <a:lnTo>
                      <a:pt x="1507" y="10800"/>
                    </a:lnTo>
                    <a:lnTo>
                      <a:pt x="502" y="11340"/>
                    </a:lnTo>
                    <a:lnTo>
                      <a:pt x="251" y="11556"/>
                    </a:lnTo>
                    <a:lnTo>
                      <a:pt x="126" y="11772"/>
                    </a:lnTo>
                    <a:lnTo>
                      <a:pt x="0" y="12312"/>
                    </a:lnTo>
                    <a:lnTo>
                      <a:pt x="879" y="12096"/>
                    </a:lnTo>
                    <a:lnTo>
                      <a:pt x="879" y="11988"/>
                    </a:lnTo>
                    <a:lnTo>
                      <a:pt x="1005" y="11988"/>
                    </a:lnTo>
                    <a:lnTo>
                      <a:pt x="1381" y="12096"/>
                    </a:lnTo>
                    <a:lnTo>
                      <a:pt x="1884" y="12312"/>
                    </a:lnTo>
                    <a:lnTo>
                      <a:pt x="2009" y="12636"/>
                    </a:lnTo>
                    <a:lnTo>
                      <a:pt x="2135" y="13608"/>
                    </a:lnTo>
                    <a:lnTo>
                      <a:pt x="2009" y="13716"/>
                    </a:lnTo>
                    <a:lnTo>
                      <a:pt x="2009" y="13824"/>
                    </a:lnTo>
                    <a:lnTo>
                      <a:pt x="1758" y="14040"/>
                    </a:lnTo>
                    <a:lnTo>
                      <a:pt x="1758" y="14256"/>
                    </a:lnTo>
                    <a:lnTo>
                      <a:pt x="1507" y="15228"/>
                    </a:lnTo>
                    <a:lnTo>
                      <a:pt x="1758" y="15660"/>
                    </a:lnTo>
                    <a:lnTo>
                      <a:pt x="2009" y="15984"/>
                    </a:lnTo>
                    <a:lnTo>
                      <a:pt x="3014" y="17064"/>
                    </a:lnTo>
                    <a:lnTo>
                      <a:pt x="4019" y="16416"/>
                    </a:lnTo>
                    <a:lnTo>
                      <a:pt x="4772" y="16308"/>
                    </a:lnTo>
                    <a:lnTo>
                      <a:pt x="4772" y="16416"/>
                    </a:lnTo>
                    <a:lnTo>
                      <a:pt x="5274" y="16524"/>
                    </a:lnTo>
                    <a:lnTo>
                      <a:pt x="5526" y="16524"/>
                    </a:lnTo>
                    <a:lnTo>
                      <a:pt x="5777" y="16308"/>
                    </a:lnTo>
                    <a:lnTo>
                      <a:pt x="6279" y="15768"/>
                    </a:lnTo>
                    <a:lnTo>
                      <a:pt x="6153" y="15444"/>
                    </a:lnTo>
                    <a:lnTo>
                      <a:pt x="6279" y="15228"/>
                    </a:lnTo>
                    <a:lnTo>
                      <a:pt x="6530" y="15120"/>
                    </a:lnTo>
                    <a:lnTo>
                      <a:pt x="8163" y="15120"/>
                    </a:lnTo>
                    <a:lnTo>
                      <a:pt x="8414" y="14796"/>
                    </a:lnTo>
                    <a:lnTo>
                      <a:pt x="8540" y="14580"/>
                    </a:lnTo>
                    <a:lnTo>
                      <a:pt x="8916" y="14580"/>
                    </a:lnTo>
                    <a:lnTo>
                      <a:pt x="9167" y="14688"/>
                    </a:lnTo>
                    <a:lnTo>
                      <a:pt x="9544" y="15120"/>
                    </a:lnTo>
                    <a:lnTo>
                      <a:pt x="9795" y="15552"/>
                    </a:lnTo>
                    <a:lnTo>
                      <a:pt x="9670" y="16308"/>
                    </a:lnTo>
                    <a:lnTo>
                      <a:pt x="10172" y="16740"/>
                    </a:lnTo>
                    <a:lnTo>
                      <a:pt x="10298" y="17064"/>
                    </a:lnTo>
                    <a:lnTo>
                      <a:pt x="10172" y="17820"/>
                    </a:lnTo>
                    <a:lnTo>
                      <a:pt x="9921" y="18360"/>
                    </a:lnTo>
                    <a:lnTo>
                      <a:pt x="9670" y="18576"/>
                    </a:lnTo>
                    <a:lnTo>
                      <a:pt x="8916" y="19980"/>
                    </a:lnTo>
                    <a:lnTo>
                      <a:pt x="9167" y="20088"/>
                    </a:lnTo>
                    <a:lnTo>
                      <a:pt x="10298" y="20088"/>
                    </a:lnTo>
                    <a:lnTo>
                      <a:pt x="10549" y="20196"/>
                    </a:lnTo>
                    <a:lnTo>
                      <a:pt x="10549" y="20304"/>
                    </a:lnTo>
                    <a:lnTo>
                      <a:pt x="10298" y="20952"/>
                    </a:lnTo>
                    <a:lnTo>
                      <a:pt x="10298" y="21276"/>
                    </a:lnTo>
                    <a:lnTo>
                      <a:pt x="11051" y="21600"/>
                    </a:lnTo>
                    <a:lnTo>
                      <a:pt x="11177" y="21492"/>
                    </a:lnTo>
                    <a:lnTo>
                      <a:pt x="11805" y="21276"/>
                    </a:lnTo>
                    <a:lnTo>
                      <a:pt x="12181" y="21168"/>
                    </a:lnTo>
                    <a:lnTo>
                      <a:pt x="12809" y="21168"/>
                    </a:lnTo>
                    <a:lnTo>
                      <a:pt x="13563" y="20520"/>
                    </a:lnTo>
                    <a:lnTo>
                      <a:pt x="13563" y="19224"/>
                    </a:lnTo>
                    <a:lnTo>
                      <a:pt x="13814" y="19116"/>
                    </a:lnTo>
                    <a:lnTo>
                      <a:pt x="14065" y="19116"/>
                    </a:lnTo>
                    <a:lnTo>
                      <a:pt x="14442" y="19224"/>
                    </a:lnTo>
                    <a:lnTo>
                      <a:pt x="14819" y="19440"/>
                    </a:lnTo>
                    <a:lnTo>
                      <a:pt x="16074" y="20088"/>
                    </a:lnTo>
                    <a:lnTo>
                      <a:pt x="16577" y="20304"/>
                    </a:lnTo>
                    <a:lnTo>
                      <a:pt x="16953" y="20412"/>
                    </a:lnTo>
                    <a:lnTo>
                      <a:pt x="16953" y="19980"/>
                    </a:lnTo>
                    <a:lnTo>
                      <a:pt x="16702" y="19440"/>
                    </a:lnTo>
                    <a:lnTo>
                      <a:pt x="16074" y="18576"/>
                    </a:lnTo>
                    <a:lnTo>
                      <a:pt x="16074" y="18360"/>
                    </a:lnTo>
                    <a:lnTo>
                      <a:pt x="16577" y="17928"/>
                    </a:lnTo>
                    <a:lnTo>
                      <a:pt x="17205" y="17604"/>
                    </a:lnTo>
                    <a:lnTo>
                      <a:pt x="17707" y="17496"/>
                    </a:lnTo>
                    <a:lnTo>
                      <a:pt x="18335" y="17604"/>
                    </a:lnTo>
                    <a:lnTo>
                      <a:pt x="20093" y="18360"/>
                    </a:lnTo>
                    <a:lnTo>
                      <a:pt x="20847" y="17928"/>
                    </a:lnTo>
                    <a:lnTo>
                      <a:pt x="20972" y="17928"/>
                    </a:lnTo>
                    <a:lnTo>
                      <a:pt x="20972" y="17820"/>
                    </a:lnTo>
                    <a:lnTo>
                      <a:pt x="20847" y="17712"/>
                    </a:lnTo>
                    <a:lnTo>
                      <a:pt x="20972" y="17604"/>
                    </a:lnTo>
                    <a:lnTo>
                      <a:pt x="21349" y="16956"/>
                    </a:lnTo>
                    <a:lnTo>
                      <a:pt x="21600" y="16416"/>
                    </a:lnTo>
                    <a:lnTo>
                      <a:pt x="21600" y="15768"/>
                    </a:lnTo>
                    <a:lnTo>
                      <a:pt x="21223" y="15444"/>
                    </a:lnTo>
                    <a:lnTo>
                      <a:pt x="20972" y="15336"/>
                    </a:lnTo>
                    <a:lnTo>
                      <a:pt x="20847" y="15336"/>
                    </a:lnTo>
                    <a:lnTo>
                      <a:pt x="20721" y="14904"/>
                    </a:lnTo>
                    <a:lnTo>
                      <a:pt x="20847" y="14904"/>
                    </a:lnTo>
                    <a:lnTo>
                      <a:pt x="21223" y="14688"/>
                    </a:lnTo>
                    <a:lnTo>
                      <a:pt x="21349" y="14472"/>
                    </a:lnTo>
                    <a:lnTo>
                      <a:pt x="21223" y="14256"/>
                    </a:lnTo>
                    <a:lnTo>
                      <a:pt x="20470" y="13608"/>
                    </a:lnTo>
                    <a:lnTo>
                      <a:pt x="20470" y="13500"/>
                    </a:lnTo>
                    <a:lnTo>
                      <a:pt x="20093" y="12528"/>
                    </a:lnTo>
                    <a:lnTo>
                      <a:pt x="19842" y="11556"/>
                    </a:lnTo>
                    <a:lnTo>
                      <a:pt x="19842" y="10152"/>
                    </a:lnTo>
                    <a:lnTo>
                      <a:pt x="19340" y="10584"/>
                    </a:lnTo>
                    <a:lnTo>
                      <a:pt x="18963" y="11016"/>
                    </a:lnTo>
                    <a:lnTo>
                      <a:pt x="18837" y="9180"/>
                    </a:lnTo>
                    <a:lnTo>
                      <a:pt x="18837" y="9072"/>
                    </a:lnTo>
                    <a:lnTo>
                      <a:pt x="20219" y="7452"/>
                    </a:lnTo>
                    <a:lnTo>
                      <a:pt x="20972" y="6696"/>
                    </a:lnTo>
                    <a:lnTo>
                      <a:pt x="20470" y="5400"/>
                    </a:lnTo>
                    <a:lnTo>
                      <a:pt x="20219" y="4104"/>
                    </a:lnTo>
                    <a:lnTo>
                      <a:pt x="19340" y="3780"/>
                    </a:lnTo>
                    <a:lnTo>
                      <a:pt x="18837" y="367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1" name="Freeform 23"/>
              <p:cNvSpPr/>
              <p:nvPr/>
            </p:nvSpPr>
            <p:spPr>
              <a:xfrm>
                <a:off x="1273008" y="1113557"/>
                <a:ext cx="308457" cy="2162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744" y="141"/>
                    </a:moveTo>
                    <a:lnTo>
                      <a:pt x="2656" y="282"/>
                    </a:lnTo>
                    <a:lnTo>
                      <a:pt x="2833" y="706"/>
                    </a:lnTo>
                    <a:lnTo>
                      <a:pt x="3807" y="1694"/>
                    </a:lnTo>
                    <a:lnTo>
                      <a:pt x="4426" y="2682"/>
                    </a:lnTo>
                    <a:lnTo>
                      <a:pt x="4338" y="2824"/>
                    </a:lnTo>
                    <a:lnTo>
                      <a:pt x="3984" y="3529"/>
                    </a:lnTo>
                    <a:lnTo>
                      <a:pt x="3895" y="3529"/>
                    </a:lnTo>
                    <a:lnTo>
                      <a:pt x="3895" y="3671"/>
                    </a:lnTo>
                    <a:lnTo>
                      <a:pt x="3275" y="3671"/>
                    </a:lnTo>
                    <a:lnTo>
                      <a:pt x="2921" y="3812"/>
                    </a:lnTo>
                    <a:lnTo>
                      <a:pt x="2656" y="4094"/>
                    </a:lnTo>
                    <a:lnTo>
                      <a:pt x="2833" y="4659"/>
                    </a:lnTo>
                    <a:lnTo>
                      <a:pt x="2833" y="5224"/>
                    </a:lnTo>
                    <a:lnTo>
                      <a:pt x="3187" y="6071"/>
                    </a:lnTo>
                    <a:lnTo>
                      <a:pt x="3187" y="7624"/>
                    </a:lnTo>
                    <a:lnTo>
                      <a:pt x="3452" y="7765"/>
                    </a:lnTo>
                    <a:lnTo>
                      <a:pt x="3895" y="8047"/>
                    </a:lnTo>
                    <a:lnTo>
                      <a:pt x="3984" y="8047"/>
                    </a:lnTo>
                    <a:lnTo>
                      <a:pt x="4072" y="8188"/>
                    </a:lnTo>
                    <a:lnTo>
                      <a:pt x="4515" y="9176"/>
                    </a:lnTo>
                    <a:lnTo>
                      <a:pt x="4780" y="10306"/>
                    </a:lnTo>
                    <a:lnTo>
                      <a:pt x="4780" y="11012"/>
                    </a:lnTo>
                    <a:lnTo>
                      <a:pt x="4692" y="11576"/>
                    </a:lnTo>
                    <a:lnTo>
                      <a:pt x="4603" y="12000"/>
                    </a:lnTo>
                    <a:lnTo>
                      <a:pt x="4161" y="12565"/>
                    </a:lnTo>
                    <a:lnTo>
                      <a:pt x="3541" y="12988"/>
                    </a:lnTo>
                    <a:lnTo>
                      <a:pt x="2390" y="14118"/>
                    </a:lnTo>
                    <a:lnTo>
                      <a:pt x="2302" y="14118"/>
                    </a:lnTo>
                    <a:lnTo>
                      <a:pt x="177" y="14400"/>
                    </a:lnTo>
                    <a:lnTo>
                      <a:pt x="0" y="15247"/>
                    </a:lnTo>
                    <a:lnTo>
                      <a:pt x="354" y="16376"/>
                    </a:lnTo>
                    <a:lnTo>
                      <a:pt x="354" y="16518"/>
                    </a:lnTo>
                    <a:lnTo>
                      <a:pt x="531" y="17929"/>
                    </a:lnTo>
                    <a:lnTo>
                      <a:pt x="1682" y="20188"/>
                    </a:lnTo>
                    <a:lnTo>
                      <a:pt x="1770" y="20188"/>
                    </a:lnTo>
                    <a:lnTo>
                      <a:pt x="2213" y="21600"/>
                    </a:lnTo>
                    <a:lnTo>
                      <a:pt x="2302" y="21318"/>
                    </a:lnTo>
                    <a:lnTo>
                      <a:pt x="2656" y="19624"/>
                    </a:lnTo>
                    <a:lnTo>
                      <a:pt x="2656" y="19482"/>
                    </a:lnTo>
                    <a:lnTo>
                      <a:pt x="3364" y="18071"/>
                    </a:lnTo>
                    <a:lnTo>
                      <a:pt x="3452" y="17929"/>
                    </a:lnTo>
                    <a:lnTo>
                      <a:pt x="4338" y="17365"/>
                    </a:lnTo>
                    <a:lnTo>
                      <a:pt x="4426" y="17365"/>
                    </a:lnTo>
                    <a:lnTo>
                      <a:pt x="4957" y="17929"/>
                    </a:lnTo>
                    <a:lnTo>
                      <a:pt x="5666" y="17788"/>
                    </a:lnTo>
                    <a:lnTo>
                      <a:pt x="5489" y="15812"/>
                    </a:lnTo>
                    <a:lnTo>
                      <a:pt x="5577" y="15671"/>
                    </a:lnTo>
                    <a:lnTo>
                      <a:pt x="7082" y="15671"/>
                    </a:lnTo>
                    <a:lnTo>
                      <a:pt x="8498" y="16800"/>
                    </a:lnTo>
                    <a:lnTo>
                      <a:pt x="9649" y="17082"/>
                    </a:lnTo>
                    <a:lnTo>
                      <a:pt x="9738" y="17082"/>
                    </a:lnTo>
                    <a:lnTo>
                      <a:pt x="10092" y="17647"/>
                    </a:lnTo>
                    <a:lnTo>
                      <a:pt x="10711" y="17929"/>
                    </a:lnTo>
                    <a:lnTo>
                      <a:pt x="11066" y="18494"/>
                    </a:lnTo>
                    <a:lnTo>
                      <a:pt x="11243" y="18635"/>
                    </a:lnTo>
                    <a:lnTo>
                      <a:pt x="11685" y="18071"/>
                    </a:lnTo>
                    <a:lnTo>
                      <a:pt x="11685" y="17929"/>
                    </a:lnTo>
                    <a:lnTo>
                      <a:pt x="12216" y="17224"/>
                    </a:lnTo>
                    <a:lnTo>
                      <a:pt x="12570" y="16235"/>
                    </a:lnTo>
                    <a:lnTo>
                      <a:pt x="13102" y="16800"/>
                    </a:lnTo>
                    <a:lnTo>
                      <a:pt x="13102" y="16941"/>
                    </a:lnTo>
                    <a:lnTo>
                      <a:pt x="13279" y="17647"/>
                    </a:lnTo>
                    <a:lnTo>
                      <a:pt x="13279" y="17788"/>
                    </a:lnTo>
                    <a:lnTo>
                      <a:pt x="13190" y="18212"/>
                    </a:lnTo>
                    <a:lnTo>
                      <a:pt x="13279" y="18353"/>
                    </a:lnTo>
                    <a:lnTo>
                      <a:pt x="13633" y="18071"/>
                    </a:lnTo>
                    <a:lnTo>
                      <a:pt x="14075" y="17365"/>
                    </a:lnTo>
                    <a:lnTo>
                      <a:pt x="14607" y="17365"/>
                    </a:lnTo>
                    <a:lnTo>
                      <a:pt x="14872" y="17647"/>
                    </a:lnTo>
                    <a:lnTo>
                      <a:pt x="15138" y="18212"/>
                    </a:lnTo>
                    <a:lnTo>
                      <a:pt x="15138" y="18635"/>
                    </a:lnTo>
                    <a:lnTo>
                      <a:pt x="15049" y="19906"/>
                    </a:lnTo>
                    <a:lnTo>
                      <a:pt x="15315" y="20471"/>
                    </a:lnTo>
                    <a:lnTo>
                      <a:pt x="15403" y="20471"/>
                    </a:lnTo>
                    <a:lnTo>
                      <a:pt x="15934" y="19624"/>
                    </a:lnTo>
                    <a:lnTo>
                      <a:pt x="16466" y="18918"/>
                    </a:lnTo>
                    <a:lnTo>
                      <a:pt x="16820" y="18494"/>
                    </a:lnTo>
                    <a:lnTo>
                      <a:pt x="17174" y="18353"/>
                    </a:lnTo>
                    <a:lnTo>
                      <a:pt x="18059" y="18353"/>
                    </a:lnTo>
                    <a:lnTo>
                      <a:pt x="18325" y="17647"/>
                    </a:lnTo>
                    <a:lnTo>
                      <a:pt x="19033" y="17082"/>
                    </a:lnTo>
                    <a:lnTo>
                      <a:pt x="19121" y="17082"/>
                    </a:lnTo>
                    <a:lnTo>
                      <a:pt x="20007" y="16941"/>
                    </a:lnTo>
                    <a:lnTo>
                      <a:pt x="20980" y="16094"/>
                    </a:lnTo>
                    <a:lnTo>
                      <a:pt x="21600" y="16094"/>
                    </a:lnTo>
                    <a:lnTo>
                      <a:pt x="21423" y="15671"/>
                    </a:lnTo>
                    <a:lnTo>
                      <a:pt x="21511" y="15529"/>
                    </a:lnTo>
                    <a:lnTo>
                      <a:pt x="21600" y="15247"/>
                    </a:lnTo>
                    <a:lnTo>
                      <a:pt x="20361" y="10871"/>
                    </a:lnTo>
                    <a:lnTo>
                      <a:pt x="20361" y="10729"/>
                    </a:lnTo>
                    <a:lnTo>
                      <a:pt x="20272" y="10588"/>
                    </a:lnTo>
                    <a:lnTo>
                      <a:pt x="20892" y="9459"/>
                    </a:lnTo>
                    <a:lnTo>
                      <a:pt x="20715" y="9176"/>
                    </a:lnTo>
                    <a:lnTo>
                      <a:pt x="19741" y="8894"/>
                    </a:lnTo>
                    <a:lnTo>
                      <a:pt x="19652" y="8894"/>
                    </a:lnTo>
                    <a:lnTo>
                      <a:pt x="19652" y="8753"/>
                    </a:lnTo>
                    <a:lnTo>
                      <a:pt x="19033" y="7765"/>
                    </a:lnTo>
                    <a:lnTo>
                      <a:pt x="19033" y="7482"/>
                    </a:lnTo>
                    <a:lnTo>
                      <a:pt x="18944" y="7624"/>
                    </a:lnTo>
                    <a:lnTo>
                      <a:pt x="18413" y="7059"/>
                    </a:lnTo>
                    <a:lnTo>
                      <a:pt x="18059" y="7624"/>
                    </a:lnTo>
                    <a:lnTo>
                      <a:pt x="17705" y="8047"/>
                    </a:lnTo>
                    <a:lnTo>
                      <a:pt x="17439" y="8047"/>
                    </a:lnTo>
                    <a:lnTo>
                      <a:pt x="17174" y="7765"/>
                    </a:lnTo>
                    <a:lnTo>
                      <a:pt x="16466" y="6635"/>
                    </a:lnTo>
                    <a:lnTo>
                      <a:pt x="16200" y="6071"/>
                    </a:lnTo>
                    <a:lnTo>
                      <a:pt x="16023" y="6071"/>
                    </a:lnTo>
                    <a:lnTo>
                      <a:pt x="15580" y="6353"/>
                    </a:lnTo>
                    <a:lnTo>
                      <a:pt x="14784" y="6635"/>
                    </a:lnTo>
                    <a:lnTo>
                      <a:pt x="14341" y="6635"/>
                    </a:lnTo>
                    <a:lnTo>
                      <a:pt x="14252" y="6353"/>
                    </a:lnTo>
                    <a:lnTo>
                      <a:pt x="14164" y="5929"/>
                    </a:lnTo>
                    <a:lnTo>
                      <a:pt x="14164" y="4941"/>
                    </a:lnTo>
                    <a:lnTo>
                      <a:pt x="14252" y="4235"/>
                    </a:lnTo>
                    <a:lnTo>
                      <a:pt x="14164" y="3812"/>
                    </a:lnTo>
                    <a:lnTo>
                      <a:pt x="9561" y="3529"/>
                    </a:lnTo>
                    <a:lnTo>
                      <a:pt x="8941" y="3106"/>
                    </a:lnTo>
                    <a:lnTo>
                      <a:pt x="8587" y="2682"/>
                    </a:lnTo>
                    <a:lnTo>
                      <a:pt x="7879" y="2400"/>
                    </a:lnTo>
                    <a:lnTo>
                      <a:pt x="7613" y="2118"/>
                    </a:lnTo>
                    <a:lnTo>
                      <a:pt x="7259" y="1694"/>
                    </a:lnTo>
                    <a:lnTo>
                      <a:pt x="6374" y="0"/>
                    </a:lnTo>
                    <a:lnTo>
                      <a:pt x="5843" y="706"/>
                    </a:lnTo>
                    <a:lnTo>
                      <a:pt x="5134" y="282"/>
                    </a:lnTo>
                    <a:lnTo>
                      <a:pt x="3275" y="424"/>
                    </a:lnTo>
                    <a:lnTo>
                      <a:pt x="2744" y="141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" name="Freeform 24"/>
              <p:cNvSpPr/>
              <p:nvPr/>
            </p:nvSpPr>
            <p:spPr>
              <a:xfrm>
                <a:off x="1341274" y="1510650"/>
                <a:ext cx="321098" cy="284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0239" y="7415"/>
                    </a:moveTo>
                    <a:lnTo>
                      <a:pt x="20580" y="7200"/>
                    </a:lnTo>
                    <a:lnTo>
                      <a:pt x="20750" y="6985"/>
                    </a:lnTo>
                    <a:lnTo>
                      <a:pt x="20750" y="6878"/>
                    </a:lnTo>
                    <a:lnTo>
                      <a:pt x="20835" y="6770"/>
                    </a:lnTo>
                    <a:lnTo>
                      <a:pt x="21600" y="6770"/>
                    </a:lnTo>
                    <a:lnTo>
                      <a:pt x="21600" y="6233"/>
                    </a:lnTo>
                    <a:lnTo>
                      <a:pt x="21345" y="6125"/>
                    </a:lnTo>
                    <a:lnTo>
                      <a:pt x="21090" y="5910"/>
                    </a:lnTo>
                    <a:lnTo>
                      <a:pt x="20069" y="4728"/>
                    </a:lnTo>
                    <a:lnTo>
                      <a:pt x="19559" y="3116"/>
                    </a:lnTo>
                    <a:lnTo>
                      <a:pt x="18964" y="2364"/>
                    </a:lnTo>
                    <a:lnTo>
                      <a:pt x="18028" y="2257"/>
                    </a:lnTo>
                    <a:lnTo>
                      <a:pt x="17263" y="2364"/>
                    </a:lnTo>
                    <a:lnTo>
                      <a:pt x="17093" y="2364"/>
                    </a:lnTo>
                    <a:lnTo>
                      <a:pt x="17178" y="2901"/>
                    </a:lnTo>
                    <a:lnTo>
                      <a:pt x="17178" y="3116"/>
                    </a:lnTo>
                    <a:lnTo>
                      <a:pt x="17008" y="3116"/>
                    </a:lnTo>
                    <a:lnTo>
                      <a:pt x="16498" y="3439"/>
                    </a:lnTo>
                    <a:lnTo>
                      <a:pt x="16413" y="3331"/>
                    </a:lnTo>
                    <a:lnTo>
                      <a:pt x="15817" y="2687"/>
                    </a:lnTo>
                    <a:lnTo>
                      <a:pt x="15477" y="2687"/>
                    </a:lnTo>
                    <a:lnTo>
                      <a:pt x="14117" y="3439"/>
                    </a:lnTo>
                    <a:lnTo>
                      <a:pt x="13691" y="3654"/>
                    </a:lnTo>
                    <a:lnTo>
                      <a:pt x="13436" y="3546"/>
                    </a:lnTo>
                    <a:lnTo>
                      <a:pt x="13181" y="3761"/>
                    </a:lnTo>
                    <a:lnTo>
                      <a:pt x="12756" y="4299"/>
                    </a:lnTo>
                    <a:lnTo>
                      <a:pt x="12671" y="4084"/>
                    </a:lnTo>
                    <a:lnTo>
                      <a:pt x="12246" y="3546"/>
                    </a:lnTo>
                    <a:lnTo>
                      <a:pt x="12161" y="3331"/>
                    </a:lnTo>
                    <a:lnTo>
                      <a:pt x="12161" y="3116"/>
                    </a:lnTo>
                    <a:lnTo>
                      <a:pt x="12331" y="2687"/>
                    </a:lnTo>
                    <a:lnTo>
                      <a:pt x="12756" y="2042"/>
                    </a:lnTo>
                    <a:lnTo>
                      <a:pt x="13351" y="1182"/>
                    </a:lnTo>
                    <a:lnTo>
                      <a:pt x="13521" y="860"/>
                    </a:lnTo>
                    <a:lnTo>
                      <a:pt x="13436" y="645"/>
                    </a:lnTo>
                    <a:lnTo>
                      <a:pt x="13266" y="645"/>
                    </a:lnTo>
                    <a:lnTo>
                      <a:pt x="13096" y="752"/>
                    </a:lnTo>
                    <a:lnTo>
                      <a:pt x="12246" y="1397"/>
                    </a:lnTo>
                    <a:lnTo>
                      <a:pt x="11991" y="1504"/>
                    </a:lnTo>
                    <a:lnTo>
                      <a:pt x="11906" y="1397"/>
                    </a:lnTo>
                    <a:lnTo>
                      <a:pt x="11820" y="1075"/>
                    </a:lnTo>
                    <a:lnTo>
                      <a:pt x="11735" y="1075"/>
                    </a:lnTo>
                    <a:lnTo>
                      <a:pt x="11480" y="322"/>
                    </a:lnTo>
                    <a:lnTo>
                      <a:pt x="10800" y="860"/>
                    </a:lnTo>
                    <a:lnTo>
                      <a:pt x="10715" y="967"/>
                    </a:lnTo>
                    <a:lnTo>
                      <a:pt x="10715" y="860"/>
                    </a:lnTo>
                    <a:lnTo>
                      <a:pt x="10035" y="430"/>
                    </a:lnTo>
                    <a:lnTo>
                      <a:pt x="9354" y="107"/>
                    </a:lnTo>
                    <a:lnTo>
                      <a:pt x="9099" y="0"/>
                    </a:lnTo>
                    <a:lnTo>
                      <a:pt x="8844" y="107"/>
                    </a:lnTo>
                    <a:lnTo>
                      <a:pt x="8419" y="645"/>
                    </a:lnTo>
                    <a:lnTo>
                      <a:pt x="8674" y="1290"/>
                    </a:lnTo>
                    <a:lnTo>
                      <a:pt x="8929" y="2042"/>
                    </a:lnTo>
                    <a:lnTo>
                      <a:pt x="8929" y="2579"/>
                    </a:lnTo>
                    <a:lnTo>
                      <a:pt x="8844" y="2794"/>
                    </a:lnTo>
                    <a:lnTo>
                      <a:pt x="8674" y="2901"/>
                    </a:lnTo>
                    <a:lnTo>
                      <a:pt x="8249" y="2901"/>
                    </a:lnTo>
                    <a:lnTo>
                      <a:pt x="7739" y="2472"/>
                    </a:lnTo>
                    <a:lnTo>
                      <a:pt x="6973" y="1934"/>
                    </a:lnTo>
                    <a:lnTo>
                      <a:pt x="6633" y="1719"/>
                    </a:lnTo>
                    <a:lnTo>
                      <a:pt x="6633" y="2794"/>
                    </a:lnTo>
                    <a:lnTo>
                      <a:pt x="6123" y="3546"/>
                    </a:lnTo>
                    <a:lnTo>
                      <a:pt x="6123" y="4299"/>
                    </a:lnTo>
                    <a:lnTo>
                      <a:pt x="6293" y="5051"/>
                    </a:lnTo>
                    <a:lnTo>
                      <a:pt x="6378" y="5051"/>
                    </a:lnTo>
                    <a:lnTo>
                      <a:pt x="5953" y="5803"/>
                    </a:lnTo>
                    <a:lnTo>
                      <a:pt x="5783" y="6448"/>
                    </a:lnTo>
                    <a:lnTo>
                      <a:pt x="5783" y="6555"/>
                    </a:lnTo>
                    <a:lnTo>
                      <a:pt x="5272" y="7200"/>
                    </a:lnTo>
                    <a:lnTo>
                      <a:pt x="4422" y="9672"/>
                    </a:lnTo>
                    <a:lnTo>
                      <a:pt x="4422" y="10961"/>
                    </a:lnTo>
                    <a:lnTo>
                      <a:pt x="2551" y="12358"/>
                    </a:lnTo>
                    <a:lnTo>
                      <a:pt x="2466" y="12573"/>
                    </a:lnTo>
                    <a:lnTo>
                      <a:pt x="2721" y="13325"/>
                    </a:lnTo>
                    <a:lnTo>
                      <a:pt x="2551" y="14293"/>
                    </a:lnTo>
                    <a:lnTo>
                      <a:pt x="1786" y="14185"/>
                    </a:lnTo>
                    <a:lnTo>
                      <a:pt x="1616" y="15260"/>
                    </a:lnTo>
                    <a:lnTo>
                      <a:pt x="680" y="15260"/>
                    </a:lnTo>
                    <a:lnTo>
                      <a:pt x="425" y="15690"/>
                    </a:lnTo>
                    <a:lnTo>
                      <a:pt x="170" y="16442"/>
                    </a:lnTo>
                    <a:lnTo>
                      <a:pt x="0" y="19128"/>
                    </a:lnTo>
                    <a:lnTo>
                      <a:pt x="170" y="19773"/>
                    </a:lnTo>
                    <a:lnTo>
                      <a:pt x="255" y="19773"/>
                    </a:lnTo>
                    <a:lnTo>
                      <a:pt x="255" y="20418"/>
                    </a:lnTo>
                    <a:lnTo>
                      <a:pt x="680" y="21063"/>
                    </a:lnTo>
                    <a:lnTo>
                      <a:pt x="680" y="21600"/>
                    </a:lnTo>
                    <a:lnTo>
                      <a:pt x="1786" y="21493"/>
                    </a:lnTo>
                    <a:lnTo>
                      <a:pt x="1871" y="21385"/>
                    </a:lnTo>
                    <a:lnTo>
                      <a:pt x="1871" y="21278"/>
                    </a:lnTo>
                    <a:lnTo>
                      <a:pt x="2211" y="20848"/>
                    </a:lnTo>
                    <a:lnTo>
                      <a:pt x="1531" y="19988"/>
                    </a:lnTo>
                    <a:lnTo>
                      <a:pt x="1446" y="19988"/>
                    </a:lnTo>
                    <a:lnTo>
                      <a:pt x="1020" y="19558"/>
                    </a:lnTo>
                    <a:lnTo>
                      <a:pt x="1020" y="18591"/>
                    </a:lnTo>
                    <a:lnTo>
                      <a:pt x="1531" y="18591"/>
                    </a:lnTo>
                    <a:lnTo>
                      <a:pt x="1616" y="18269"/>
                    </a:lnTo>
                    <a:lnTo>
                      <a:pt x="1361" y="17409"/>
                    </a:lnTo>
                    <a:lnTo>
                      <a:pt x="2721" y="17409"/>
                    </a:lnTo>
                    <a:lnTo>
                      <a:pt x="5102" y="16012"/>
                    </a:lnTo>
                    <a:lnTo>
                      <a:pt x="5443" y="15152"/>
                    </a:lnTo>
                    <a:lnTo>
                      <a:pt x="5953" y="15475"/>
                    </a:lnTo>
                    <a:lnTo>
                      <a:pt x="5953" y="15582"/>
                    </a:lnTo>
                    <a:lnTo>
                      <a:pt x="6208" y="15904"/>
                    </a:lnTo>
                    <a:lnTo>
                      <a:pt x="6463" y="15797"/>
                    </a:lnTo>
                    <a:lnTo>
                      <a:pt x="6378" y="15152"/>
                    </a:lnTo>
                    <a:lnTo>
                      <a:pt x="7143" y="15152"/>
                    </a:lnTo>
                    <a:lnTo>
                      <a:pt x="7909" y="15367"/>
                    </a:lnTo>
                    <a:lnTo>
                      <a:pt x="8164" y="14722"/>
                    </a:lnTo>
                    <a:lnTo>
                      <a:pt x="8249" y="14615"/>
                    </a:lnTo>
                    <a:lnTo>
                      <a:pt x="8334" y="14615"/>
                    </a:lnTo>
                    <a:lnTo>
                      <a:pt x="9099" y="14293"/>
                    </a:lnTo>
                    <a:lnTo>
                      <a:pt x="9269" y="12788"/>
                    </a:lnTo>
                    <a:lnTo>
                      <a:pt x="10120" y="13755"/>
                    </a:lnTo>
                    <a:lnTo>
                      <a:pt x="10460" y="13755"/>
                    </a:lnTo>
                    <a:lnTo>
                      <a:pt x="10630" y="13540"/>
                    </a:lnTo>
                    <a:lnTo>
                      <a:pt x="10545" y="10316"/>
                    </a:lnTo>
                    <a:lnTo>
                      <a:pt x="10545" y="9994"/>
                    </a:lnTo>
                    <a:lnTo>
                      <a:pt x="11055" y="10101"/>
                    </a:lnTo>
                    <a:lnTo>
                      <a:pt x="11140" y="10101"/>
                    </a:lnTo>
                    <a:lnTo>
                      <a:pt x="11225" y="10209"/>
                    </a:lnTo>
                    <a:lnTo>
                      <a:pt x="12161" y="12358"/>
                    </a:lnTo>
                    <a:lnTo>
                      <a:pt x="13266" y="12143"/>
                    </a:lnTo>
                    <a:lnTo>
                      <a:pt x="13521" y="12036"/>
                    </a:lnTo>
                    <a:lnTo>
                      <a:pt x="13691" y="11606"/>
                    </a:lnTo>
                    <a:lnTo>
                      <a:pt x="13266" y="11069"/>
                    </a:lnTo>
                    <a:lnTo>
                      <a:pt x="14031" y="10746"/>
                    </a:lnTo>
                    <a:lnTo>
                      <a:pt x="14117" y="10639"/>
                    </a:lnTo>
                    <a:lnTo>
                      <a:pt x="14457" y="11069"/>
                    </a:lnTo>
                    <a:lnTo>
                      <a:pt x="14712" y="10854"/>
                    </a:lnTo>
                    <a:lnTo>
                      <a:pt x="14712" y="10209"/>
                    </a:lnTo>
                    <a:lnTo>
                      <a:pt x="15477" y="10209"/>
                    </a:lnTo>
                    <a:lnTo>
                      <a:pt x="15987" y="10424"/>
                    </a:lnTo>
                    <a:lnTo>
                      <a:pt x="16243" y="10639"/>
                    </a:lnTo>
                    <a:lnTo>
                      <a:pt x="16413" y="10854"/>
                    </a:lnTo>
                    <a:lnTo>
                      <a:pt x="16498" y="11069"/>
                    </a:lnTo>
                    <a:lnTo>
                      <a:pt x="16668" y="9994"/>
                    </a:lnTo>
                    <a:lnTo>
                      <a:pt x="17008" y="9779"/>
                    </a:lnTo>
                    <a:lnTo>
                      <a:pt x="17263" y="9779"/>
                    </a:lnTo>
                    <a:lnTo>
                      <a:pt x="17518" y="9887"/>
                    </a:lnTo>
                    <a:lnTo>
                      <a:pt x="17603" y="9994"/>
                    </a:lnTo>
                    <a:lnTo>
                      <a:pt x="17603" y="10101"/>
                    </a:lnTo>
                    <a:lnTo>
                      <a:pt x="17773" y="10101"/>
                    </a:lnTo>
                    <a:lnTo>
                      <a:pt x="18369" y="9672"/>
                    </a:lnTo>
                    <a:lnTo>
                      <a:pt x="19559" y="8597"/>
                    </a:lnTo>
                    <a:lnTo>
                      <a:pt x="19559" y="8167"/>
                    </a:lnTo>
                    <a:lnTo>
                      <a:pt x="19729" y="7845"/>
                    </a:lnTo>
                    <a:lnTo>
                      <a:pt x="19984" y="7522"/>
                    </a:lnTo>
                    <a:lnTo>
                      <a:pt x="20239" y="741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" name="Freeform 25"/>
              <p:cNvSpPr/>
              <p:nvPr/>
            </p:nvSpPr>
            <p:spPr>
              <a:xfrm>
                <a:off x="1492973" y="1264763"/>
                <a:ext cx="192154" cy="2925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7053" y="835"/>
                    </a:moveTo>
                    <a:lnTo>
                      <a:pt x="16911" y="835"/>
                    </a:lnTo>
                    <a:lnTo>
                      <a:pt x="15632" y="0"/>
                    </a:lnTo>
                    <a:lnTo>
                      <a:pt x="15063" y="313"/>
                    </a:lnTo>
                    <a:lnTo>
                      <a:pt x="14637" y="835"/>
                    </a:lnTo>
                    <a:lnTo>
                      <a:pt x="14211" y="1252"/>
                    </a:lnTo>
                    <a:lnTo>
                      <a:pt x="12789" y="1774"/>
                    </a:lnTo>
                    <a:lnTo>
                      <a:pt x="12505" y="1670"/>
                    </a:lnTo>
                    <a:lnTo>
                      <a:pt x="12363" y="1461"/>
                    </a:lnTo>
                    <a:lnTo>
                      <a:pt x="12363" y="1148"/>
                    </a:lnTo>
                    <a:lnTo>
                      <a:pt x="12789" y="209"/>
                    </a:lnTo>
                    <a:lnTo>
                      <a:pt x="10800" y="1148"/>
                    </a:lnTo>
                    <a:lnTo>
                      <a:pt x="10800" y="1252"/>
                    </a:lnTo>
                    <a:lnTo>
                      <a:pt x="9095" y="1252"/>
                    </a:lnTo>
                    <a:lnTo>
                      <a:pt x="7674" y="1774"/>
                    </a:lnTo>
                    <a:lnTo>
                      <a:pt x="7674" y="1878"/>
                    </a:lnTo>
                    <a:lnTo>
                      <a:pt x="5968" y="1878"/>
                    </a:lnTo>
                    <a:lnTo>
                      <a:pt x="5116" y="2191"/>
                    </a:lnTo>
                    <a:lnTo>
                      <a:pt x="4832" y="2817"/>
                    </a:lnTo>
                    <a:lnTo>
                      <a:pt x="4689" y="2922"/>
                    </a:lnTo>
                    <a:lnTo>
                      <a:pt x="2416" y="2922"/>
                    </a:lnTo>
                    <a:lnTo>
                      <a:pt x="1989" y="3235"/>
                    </a:lnTo>
                    <a:lnTo>
                      <a:pt x="568" y="4174"/>
                    </a:lnTo>
                    <a:lnTo>
                      <a:pt x="1137" y="4383"/>
                    </a:lnTo>
                    <a:lnTo>
                      <a:pt x="1421" y="4591"/>
                    </a:lnTo>
                    <a:lnTo>
                      <a:pt x="1563" y="4904"/>
                    </a:lnTo>
                    <a:lnTo>
                      <a:pt x="1563" y="4800"/>
                    </a:lnTo>
                    <a:lnTo>
                      <a:pt x="2416" y="7200"/>
                    </a:lnTo>
                    <a:lnTo>
                      <a:pt x="2416" y="7513"/>
                    </a:lnTo>
                    <a:lnTo>
                      <a:pt x="2274" y="7513"/>
                    </a:lnTo>
                    <a:lnTo>
                      <a:pt x="0" y="9809"/>
                    </a:lnTo>
                    <a:lnTo>
                      <a:pt x="0" y="10435"/>
                    </a:lnTo>
                    <a:lnTo>
                      <a:pt x="568" y="10226"/>
                    </a:lnTo>
                    <a:lnTo>
                      <a:pt x="853" y="10226"/>
                    </a:lnTo>
                    <a:lnTo>
                      <a:pt x="1137" y="10330"/>
                    </a:lnTo>
                    <a:lnTo>
                      <a:pt x="1279" y="10539"/>
                    </a:lnTo>
                    <a:lnTo>
                      <a:pt x="1137" y="11165"/>
                    </a:lnTo>
                    <a:lnTo>
                      <a:pt x="1137" y="11791"/>
                    </a:lnTo>
                    <a:lnTo>
                      <a:pt x="1421" y="13043"/>
                    </a:lnTo>
                    <a:lnTo>
                      <a:pt x="1705" y="13670"/>
                    </a:lnTo>
                    <a:lnTo>
                      <a:pt x="2558" y="14296"/>
                    </a:lnTo>
                    <a:lnTo>
                      <a:pt x="2842" y="14609"/>
                    </a:lnTo>
                    <a:lnTo>
                      <a:pt x="2842" y="14922"/>
                    </a:lnTo>
                    <a:lnTo>
                      <a:pt x="2558" y="15339"/>
                    </a:lnTo>
                    <a:lnTo>
                      <a:pt x="2984" y="15861"/>
                    </a:lnTo>
                    <a:lnTo>
                      <a:pt x="3126" y="16174"/>
                    </a:lnTo>
                    <a:lnTo>
                      <a:pt x="3126" y="16696"/>
                    </a:lnTo>
                    <a:lnTo>
                      <a:pt x="2842" y="17217"/>
                    </a:lnTo>
                    <a:lnTo>
                      <a:pt x="2416" y="17948"/>
                    </a:lnTo>
                    <a:lnTo>
                      <a:pt x="3126" y="18887"/>
                    </a:lnTo>
                    <a:lnTo>
                      <a:pt x="3268" y="19096"/>
                    </a:lnTo>
                    <a:lnTo>
                      <a:pt x="3695" y="18887"/>
                    </a:lnTo>
                    <a:lnTo>
                      <a:pt x="4263" y="18574"/>
                    </a:lnTo>
                    <a:lnTo>
                      <a:pt x="4689" y="18365"/>
                    </a:lnTo>
                    <a:lnTo>
                      <a:pt x="5542" y="18365"/>
                    </a:lnTo>
                    <a:lnTo>
                      <a:pt x="5968" y="18574"/>
                    </a:lnTo>
                    <a:lnTo>
                      <a:pt x="6111" y="18887"/>
                    </a:lnTo>
                    <a:lnTo>
                      <a:pt x="6111" y="19096"/>
                    </a:lnTo>
                    <a:lnTo>
                      <a:pt x="5826" y="19513"/>
                    </a:lnTo>
                    <a:lnTo>
                      <a:pt x="4689" y="20452"/>
                    </a:lnTo>
                    <a:lnTo>
                      <a:pt x="3979" y="21183"/>
                    </a:lnTo>
                    <a:lnTo>
                      <a:pt x="4263" y="21600"/>
                    </a:lnTo>
                    <a:lnTo>
                      <a:pt x="5400" y="21183"/>
                    </a:lnTo>
                    <a:lnTo>
                      <a:pt x="5684" y="21183"/>
                    </a:lnTo>
                    <a:lnTo>
                      <a:pt x="6679" y="20974"/>
                    </a:lnTo>
                    <a:lnTo>
                      <a:pt x="8526" y="20348"/>
                    </a:lnTo>
                    <a:lnTo>
                      <a:pt x="8953" y="20243"/>
                    </a:lnTo>
                    <a:lnTo>
                      <a:pt x="9521" y="20348"/>
                    </a:lnTo>
                    <a:lnTo>
                      <a:pt x="10089" y="20557"/>
                    </a:lnTo>
                    <a:lnTo>
                      <a:pt x="10658" y="20974"/>
                    </a:lnTo>
                    <a:lnTo>
                      <a:pt x="10942" y="20870"/>
                    </a:lnTo>
                    <a:lnTo>
                      <a:pt x="10942" y="20348"/>
                    </a:lnTo>
                    <a:lnTo>
                      <a:pt x="10800" y="20243"/>
                    </a:lnTo>
                    <a:lnTo>
                      <a:pt x="10800" y="20035"/>
                    </a:lnTo>
                    <a:lnTo>
                      <a:pt x="10942" y="19826"/>
                    </a:lnTo>
                    <a:lnTo>
                      <a:pt x="10658" y="19096"/>
                    </a:lnTo>
                    <a:lnTo>
                      <a:pt x="10658" y="18678"/>
                    </a:lnTo>
                    <a:lnTo>
                      <a:pt x="11795" y="18052"/>
                    </a:lnTo>
                    <a:lnTo>
                      <a:pt x="11511" y="17530"/>
                    </a:lnTo>
                    <a:lnTo>
                      <a:pt x="11511" y="17426"/>
                    </a:lnTo>
                    <a:lnTo>
                      <a:pt x="11795" y="17113"/>
                    </a:lnTo>
                    <a:lnTo>
                      <a:pt x="11653" y="16904"/>
                    </a:lnTo>
                    <a:lnTo>
                      <a:pt x="11653" y="16487"/>
                    </a:lnTo>
                    <a:lnTo>
                      <a:pt x="12079" y="16070"/>
                    </a:lnTo>
                    <a:lnTo>
                      <a:pt x="12789" y="15652"/>
                    </a:lnTo>
                    <a:lnTo>
                      <a:pt x="12505" y="15443"/>
                    </a:lnTo>
                    <a:lnTo>
                      <a:pt x="13216" y="15235"/>
                    </a:lnTo>
                    <a:lnTo>
                      <a:pt x="13216" y="14296"/>
                    </a:lnTo>
                    <a:lnTo>
                      <a:pt x="14211" y="13565"/>
                    </a:lnTo>
                    <a:lnTo>
                      <a:pt x="14637" y="13357"/>
                    </a:lnTo>
                    <a:lnTo>
                      <a:pt x="13784" y="12626"/>
                    </a:lnTo>
                    <a:lnTo>
                      <a:pt x="13642" y="12417"/>
                    </a:lnTo>
                    <a:lnTo>
                      <a:pt x="13642" y="12104"/>
                    </a:lnTo>
                    <a:lnTo>
                      <a:pt x="13784" y="11896"/>
                    </a:lnTo>
                    <a:lnTo>
                      <a:pt x="14068" y="11583"/>
                    </a:lnTo>
                    <a:lnTo>
                      <a:pt x="14068" y="11478"/>
                    </a:lnTo>
                    <a:lnTo>
                      <a:pt x="15916" y="10435"/>
                    </a:lnTo>
                    <a:lnTo>
                      <a:pt x="15916" y="10122"/>
                    </a:lnTo>
                    <a:lnTo>
                      <a:pt x="15774" y="10017"/>
                    </a:lnTo>
                    <a:lnTo>
                      <a:pt x="15632" y="9704"/>
                    </a:lnTo>
                    <a:lnTo>
                      <a:pt x="15632" y="8870"/>
                    </a:lnTo>
                    <a:lnTo>
                      <a:pt x="15916" y="8139"/>
                    </a:lnTo>
                    <a:lnTo>
                      <a:pt x="16342" y="7617"/>
                    </a:lnTo>
                    <a:lnTo>
                      <a:pt x="16911" y="7200"/>
                    </a:lnTo>
                    <a:lnTo>
                      <a:pt x="17763" y="7096"/>
                    </a:lnTo>
                    <a:lnTo>
                      <a:pt x="17905" y="7096"/>
                    </a:lnTo>
                    <a:lnTo>
                      <a:pt x="18616" y="7304"/>
                    </a:lnTo>
                    <a:lnTo>
                      <a:pt x="19326" y="7304"/>
                    </a:lnTo>
                    <a:lnTo>
                      <a:pt x="20179" y="6678"/>
                    </a:lnTo>
                    <a:lnTo>
                      <a:pt x="21032" y="6261"/>
                    </a:lnTo>
                    <a:lnTo>
                      <a:pt x="21032" y="5426"/>
                    </a:lnTo>
                    <a:lnTo>
                      <a:pt x="21316" y="5322"/>
                    </a:lnTo>
                    <a:lnTo>
                      <a:pt x="21600" y="5113"/>
                    </a:lnTo>
                    <a:lnTo>
                      <a:pt x="21600" y="5009"/>
                    </a:lnTo>
                    <a:lnTo>
                      <a:pt x="21032" y="4383"/>
                    </a:lnTo>
                    <a:lnTo>
                      <a:pt x="19611" y="2713"/>
                    </a:lnTo>
                    <a:lnTo>
                      <a:pt x="19468" y="2400"/>
                    </a:lnTo>
                    <a:lnTo>
                      <a:pt x="19468" y="2087"/>
                    </a:lnTo>
                    <a:lnTo>
                      <a:pt x="19611" y="1774"/>
                    </a:lnTo>
                    <a:lnTo>
                      <a:pt x="19895" y="1461"/>
                    </a:lnTo>
                    <a:lnTo>
                      <a:pt x="18758" y="1043"/>
                    </a:lnTo>
                    <a:lnTo>
                      <a:pt x="17053" y="83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" name="Freeform 26"/>
              <p:cNvSpPr/>
              <p:nvPr/>
            </p:nvSpPr>
            <p:spPr>
              <a:xfrm>
                <a:off x="1592841" y="1342486"/>
                <a:ext cx="178249" cy="243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1183" y="879"/>
                    </a:moveTo>
                    <a:lnTo>
                      <a:pt x="10111" y="1507"/>
                    </a:lnTo>
                    <a:lnTo>
                      <a:pt x="9191" y="2386"/>
                    </a:lnTo>
                    <a:lnTo>
                      <a:pt x="9038" y="2386"/>
                    </a:lnTo>
                    <a:lnTo>
                      <a:pt x="9038" y="2512"/>
                    </a:lnTo>
                    <a:lnTo>
                      <a:pt x="7813" y="2512"/>
                    </a:lnTo>
                    <a:lnTo>
                      <a:pt x="7047" y="2135"/>
                    </a:lnTo>
                    <a:lnTo>
                      <a:pt x="6434" y="2386"/>
                    </a:lnTo>
                    <a:lnTo>
                      <a:pt x="5974" y="2637"/>
                    </a:lnTo>
                    <a:lnTo>
                      <a:pt x="5668" y="3140"/>
                    </a:lnTo>
                    <a:lnTo>
                      <a:pt x="5362" y="3767"/>
                    </a:lnTo>
                    <a:lnTo>
                      <a:pt x="5362" y="4647"/>
                    </a:lnTo>
                    <a:lnTo>
                      <a:pt x="6128" y="4144"/>
                    </a:lnTo>
                    <a:lnTo>
                      <a:pt x="5668" y="5777"/>
                    </a:lnTo>
                    <a:lnTo>
                      <a:pt x="5668" y="5902"/>
                    </a:lnTo>
                    <a:lnTo>
                      <a:pt x="3523" y="7284"/>
                    </a:lnTo>
                    <a:lnTo>
                      <a:pt x="3217" y="7786"/>
                    </a:lnTo>
                    <a:lnTo>
                      <a:pt x="3217" y="8037"/>
                    </a:lnTo>
                    <a:lnTo>
                      <a:pt x="4289" y="8916"/>
                    </a:lnTo>
                    <a:lnTo>
                      <a:pt x="4289" y="9293"/>
                    </a:lnTo>
                    <a:lnTo>
                      <a:pt x="4136" y="9544"/>
                    </a:lnTo>
                    <a:lnTo>
                      <a:pt x="2757" y="10423"/>
                    </a:lnTo>
                    <a:lnTo>
                      <a:pt x="2911" y="10926"/>
                    </a:lnTo>
                    <a:lnTo>
                      <a:pt x="2757" y="11553"/>
                    </a:lnTo>
                    <a:lnTo>
                      <a:pt x="2757" y="11679"/>
                    </a:lnTo>
                    <a:lnTo>
                      <a:pt x="2298" y="11930"/>
                    </a:lnTo>
                    <a:lnTo>
                      <a:pt x="2145" y="12181"/>
                    </a:lnTo>
                    <a:lnTo>
                      <a:pt x="1838" y="12558"/>
                    </a:lnTo>
                    <a:lnTo>
                      <a:pt x="1072" y="13060"/>
                    </a:lnTo>
                    <a:lnTo>
                      <a:pt x="1072" y="13186"/>
                    </a:lnTo>
                    <a:lnTo>
                      <a:pt x="1226" y="13563"/>
                    </a:lnTo>
                    <a:lnTo>
                      <a:pt x="1072" y="14191"/>
                    </a:lnTo>
                    <a:lnTo>
                      <a:pt x="1226" y="14819"/>
                    </a:lnTo>
                    <a:lnTo>
                      <a:pt x="1226" y="14944"/>
                    </a:lnTo>
                    <a:lnTo>
                      <a:pt x="1072" y="15195"/>
                    </a:lnTo>
                    <a:lnTo>
                      <a:pt x="460" y="15698"/>
                    </a:lnTo>
                    <a:lnTo>
                      <a:pt x="306" y="15698"/>
                    </a:lnTo>
                    <a:lnTo>
                      <a:pt x="0" y="15823"/>
                    </a:lnTo>
                    <a:lnTo>
                      <a:pt x="0" y="15949"/>
                    </a:lnTo>
                    <a:lnTo>
                      <a:pt x="460" y="17079"/>
                    </a:lnTo>
                    <a:lnTo>
                      <a:pt x="3983" y="17079"/>
                    </a:lnTo>
                    <a:lnTo>
                      <a:pt x="3983" y="17205"/>
                    </a:lnTo>
                    <a:lnTo>
                      <a:pt x="5362" y="18209"/>
                    </a:lnTo>
                    <a:lnTo>
                      <a:pt x="5362" y="18335"/>
                    </a:lnTo>
                    <a:lnTo>
                      <a:pt x="6281" y="20219"/>
                    </a:lnTo>
                    <a:lnTo>
                      <a:pt x="7813" y="21474"/>
                    </a:lnTo>
                    <a:lnTo>
                      <a:pt x="8579" y="21600"/>
                    </a:lnTo>
                    <a:lnTo>
                      <a:pt x="8579" y="20093"/>
                    </a:lnTo>
                    <a:lnTo>
                      <a:pt x="10111" y="21349"/>
                    </a:lnTo>
                    <a:lnTo>
                      <a:pt x="10417" y="21098"/>
                    </a:lnTo>
                    <a:lnTo>
                      <a:pt x="11489" y="19214"/>
                    </a:lnTo>
                    <a:lnTo>
                      <a:pt x="11643" y="18209"/>
                    </a:lnTo>
                    <a:lnTo>
                      <a:pt x="11949" y="18209"/>
                    </a:lnTo>
                    <a:lnTo>
                      <a:pt x="13174" y="18335"/>
                    </a:lnTo>
                    <a:lnTo>
                      <a:pt x="13021" y="17581"/>
                    </a:lnTo>
                    <a:lnTo>
                      <a:pt x="13021" y="17330"/>
                    </a:lnTo>
                    <a:lnTo>
                      <a:pt x="14860" y="17330"/>
                    </a:lnTo>
                    <a:lnTo>
                      <a:pt x="15319" y="16953"/>
                    </a:lnTo>
                    <a:lnTo>
                      <a:pt x="15626" y="16451"/>
                    </a:lnTo>
                    <a:lnTo>
                      <a:pt x="15932" y="16074"/>
                    </a:lnTo>
                    <a:lnTo>
                      <a:pt x="15932" y="15698"/>
                    </a:lnTo>
                    <a:lnTo>
                      <a:pt x="15779" y="13940"/>
                    </a:lnTo>
                    <a:lnTo>
                      <a:pt x="17004" y="14191"/>
                    </a:lnTo>
                    <a:lnTo>
                      <a:pt x="17464" y="13688"/>
                    </a:lnTo>
                    <a:lnTo>
                      <a:pt x="16698" y="13060"/>
                    </a:lnTo>
                    <a:lnTo>
                      <a:pt x="17923" y="12056"/>
                    </a:lnTo>
                    <a:lnTo>
                      <a:pt x="17923" y="12181"/>
                    </a:lnTo>
                    <a:lnTo>
                      <a:pt x="18077" y="12181"/>
                    </a:lnTo>
                    <a:lnTo>
                      <a:pt x="18843" y="12433"/>
                    </a:lnTo>
                    <a:lnTo>
                      <a:pt x="18843" y="12307"/>
                    </a:lnTo>
                    <a:lnTo>
                      <a:pt x="18230" y="11428"/>
                    </a:lnTo>
                    <a:lnTo>
                      <a:pt x="18843" y="11177"/>
                    </a:lnTo>
                    <a:lnTo>
                      <a:pt x="18689" y="10800"/>
                    </a:lnTo>
                    <a:lnTo>
                      <a:pt x="18077" y="9795"/>
                    </a:lnTo>
                    <a:lnTo>
                      <a:pt x="18230" y="9795"/>
                    </a:lnTo>
                    <a:lnTo>
                      <a:pt x="18230" y="9670"/>
                    </a:lnTo>
                    <a:lnTo>
                      <a:pt x="19915" y="8916"/>
                    </a:lnTo>
                    <a:lnTo>
                      <a:pt x="20068" y="8414"/>
                    </a:lnTo>
                    <a:lnTo>
                      <a:pt x="18383" y="7535"/>
                    </a:lnTo>
                    <a:lnTo>
                      <a:pt x="18077" y="7284"/>
                    </a:lnTo>
                    <a:lnTo>
                      <a:pt x="17923" y="7033"/>
                    </a:lnTo>
                    <a:lnTo>
                      <a:pt x="18077" y="6781"/>
                    </a:lnTo>
                    <a:lnTo>
                      <a:pt x="18536" y="6781"/>
                    </a:lnTo>
                    <a:lnTo>
                      <a:pt x="20374" y="7033"/>
                    </a:lnTo>
                    <a:lnTo>
                      <a:pt x="20374" y="6028"/>
                    </a:lnTo>
                    <a:lnTo>
                      <a:pt x="21294" y="5274"/>
                    </a:lnTo>
                    <a:lnTo>
                      <a:pt x="21600" y="4647"/>
                    </a:lnTo>
                    <a:lnTo>
                      <a:pt x="21140" y="4521"/>
                    </a:lnTo>
                    <a:lnTo>
                      <a:pt x="20681" y="4144"/>
                    </a:lnTo>
                    <a:lnTo>
                      <a:pt x="20681" y="3642"/>
                    </a:lnTo>
                    <a:lnTo>
                      <a:pt x="20374" y="3642"/>
                    </a:lnTo>
                    <a:lnTo>
                      <a:pt x="20068" y="3893"/>
                    </a:lnTo>
                    <a:lnTo>
                      <a:pt x="19609" y="4019"/>
                    </a:lnTo>
                    <a:lnTo>
                      <a:pt x="19149" y="3893"/>
                    </a:lnTo>
                    <a:lnTo>
                      <a:pt x="18689" y="3893"/>
                    </a:lnTo>
                    <a:lnTo>
                      <a:pt x="17923" y="3391"/>
                    </a:lnTo>
                    <a:lnTo>
                      <a:pt x="17311" y="2637"/>
                    </a:lnTo>
                    <a:lnTo>
                      <a:pt x="17311" y="2763"/>
                    </a:lnTo>
                    <a:lnTo>
                      <a:pt x="17004" y="3140"/>
                    </a:lnTo>
                    <a:lnTo>
                      <a:pt x="16545" y="3642"/>
                    </a:lnTo>
                    <a:lnTo>
                      <a:pt x="15319" y="3893"/>
                    </a:lnTo>
                    <a:lnTo>
                      <a:pt x="14860" y="3893"/>
                    </a:lnTo>
                    <a:lnTo>
                      <a:pt x="14247" y="3767"/>
                    </a:lnTo>
                    <a:lnTo>
                      <a:pt x="13940" y="3642"/>
                    </a:lnTo>
                    <a:lnTo>
                      <a:pt x="13634" y="3391"/>
                    </a:lnTo>
                    <a:lnTo>
                      <a:pt x="13328" y="2888"/>
                    </a:lnTo>
                    <a:lnTo>
                      <a:pt x="13021" y="1884"/>
                    </a:lnTo>
                    <a:lnTo>
                      <a:pt x="12715" y="753"/>
                    </a:lnTo>
                    <a:lnTo>
                      <a:pt x="12562" y="377"/>
                    </a:lnTo>
                    <a:lnTo>
                      <a:pt x="12255" y="126"/>
                    </a:lnTo>
                    <a:lnTo>
                      <a:pt x="11796" y="0"/>
                    </a:lnTo>
                    <a:lnTo>
                      <a:pt x="11183" y="0"/>
                    </a:lnTo>
                    <a:lnTo>
                      <a:pt x="11336" y="879"/>
                    </a:lnTo>
                    <a:lnTo>
                      <a:pt x="11183" y="879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9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5" name="Freeform 27"/>
              <p:cNvSpPr/>
              <p:nvPr/>
            </p:nvSpPr>
            <p:spPr>
              <a:xfrm>
                <a:off x="1672483" y="1188454"/>
                <a:ext cx="152965" cy="1978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210" y="309"/>
                    </a:moveTo>
                    <a:lnTo>
                      <a:pt x="12139" y="617"/>
                    </a:lnTo>
                    <a:lnTo>
                      <a:pt x="11246" y="926"/>
                    </a:lnTo>
                    <a:lnTo>
                      <a:pt x="10354" y="771"/>
                    </a:lnTo>
                    <a:lnTo>
                      <a:pt x="9104" y="463"/>
                    </a:lnTo>
                    <a:lnTo>
                      <a:pt x="7498" y="309"/>
                    </a:lnTo>
                    <a:lnTo>
                      <a:pt x="6962" y="463"/>
                    </a:lnTo>
                    <a:lnTo>
                      <a:pt x="6605" y="926"/>
                    </a:lnTo>
                    <a:lnTo>
                      <a:pt x="5534" y="2160"/>
                    </a:lnTo>
                    <a:lnTo>
                      <a:pt x="6605" y="4011"/>
                    </a:lnTo>
                    <a:lnTo>
                      <a:pt x="4820" y="4937"/>
                    </a:lnTo>
                    <a:lnTo>
                      <a:pt x="3392" y="4629"/>
                    </a:lnTo>
                    <a:lnTo>
                      <a:pt x="3927" y="5709"/>
                    </a:lnTo>
                    <a:lnTo>
                      <a:pt x="3927" y="6326"/>
                    </a:lnTo>
                    <a:lnTo>
                      <a:pt x="3749" y="6789"/>
                    </a:lnTo>
                    <a:lnTo>
                      <a:pt x="3213" y="7714"/>
                    </a:lnTo>
                    <a:lnTo>
                      <a:pt x="2856" y="8177"/>
                    </a:lnTo>
                    <a:lnTo>
                      <a:pt x="357" y="10183"/>
                    </a:lnTo>
                    <a:lnTo>
                      <a:pt x="893" y="10491"/>
                    </a:lnTo>
                    <a:lnTo>
                      <a:pt x="179" y="11109"/>
                    </a:lnTo>
                    <a:lnTo>
                      <a:pt x="0" y="11417"/>
                    </a:lnTo>
                    <a:lnTo>
                      <a:pt x="0" y="12034"/>
                    </a:lnTo>
                    <a:lnTo>
                      <a:pt x="1785" y="14349"/>
                    </a:lnTo>
                    <a:lnTo>
                      <a:pt x="2678" y="15583"/>
                    </a:lnTo>
                    <a:lnTo>
                      <a:pt x="2678" y="16046"/>
                    </a:lnTo>
                    <a:lnTo>
                      <a:pt x="2499" y="16200"/>
                    </a:lnTo>
                    <a:lnTo>
                      <a:pt x="3035" y="16200"/>
                    </a:lnTo>
                    <a:lnTo>
                      <a:pt x="3570" y="16509"/>
                    </a:lnTo>
                    <a:lnTo>
                      <a:pt x="3927" y="16817"/>
                    </a:lnTo>
                    <a:lnTo>
                      <a:pt x="4284" y="17280"/>
                    </a:lnTo>
                    <a:lnTo>
                      <a:pt x="4463" y="18051"/>
                    </a:lnTo>
                    <a:lnTo>
                      <a:pt x="4641" y="18977"/>
                    </a:lnTo>
                    <a:lnTo>
                      <a:pt x="4998" y="20211"/>
                    </a:lnTo>
                    <a:lnTo>
                      <a:pt x="5177" y="20520"/>
                    </a:lnTo>
                    <a:lnTo>
                      <a:pt x="5712" y="20829"/>
                    </a:lnTo>
                    <a:lnTo>
                      <a:pt x="6069" y="20983"/>
                    </a:lnTo>
                    <a:lnTo>
                      <a:pt x="6605" y="20983"/>
                    </a:lnTo>
                    <a:lnTo>
                      <a:pt x="7140" y="20829"/>
                    </a:lnTo>
                    <a:lnTo>
                      <a:pt x="7498" y="20674"/>
                    </a:lnTo>
                    <a:lnTo>
                      <a:pt x="8033" y="20366"/>
                    </a:lnTo>
                    <a:lnTo>
                      <a:pt x="8033" y="19903"/>
                    </a:lnTo>
                    <a:lnTo>
                      <a:pt x="9283" y="19131"/>
                    </a:lnTo>
                    <a:lnTo>
                      <a:pt x="9283" y="19286"/>
                    </a:lnTo>
                    <a:lnTo>
                      <a:pt x="10354" y="20674"/>
                    </a:lnTo>
                    <a:lnTo>
                      <a:pt x="10889" y="20829"/>
                    </a:lnTo>
                    <a:lnTo>
                      <a:pt x="11603" y="20983"/>
                    </a:lnTo>
                    <a:lnTo>
                      <a:pt x="11960" y="20983"/>
                    </a:lnTo>
                    <a:lnTo>
                      <a:pt x="11603" y="20211"/>
                    </a:lnTo>
                    <a:lnTo>
                      <a:pt x="13031" y="20674"/>
                    </a:lnTo>
                    <a:lnTo>
                      <a:pt x="13388" y="20674"/>
                    </a:lnTo>
                    <a:lnTo>
                      <a:pt x="13567" y="20829"/>
                    </a:lnTo>
                    <a:lnTo>
                      <a:pt x="14817" y="21600"/>
                    </a:lnTo>
                    <a:lnTo>
                      <a:pt x="15174" y="21137"/>
                    </a:lnTo>
                    <a:lnTo>
                      <a:pt x="14995" y="19131"/>
                    </a:lnTo>
                    <a:lnTo>
                      <a:pt x="15174" y="18977"/>
                    </a:lnTo>
                    <a:lnTo>
                      <a:pt x="16066" y="18051"/>
                    </a:lnTo>
                    <a:lnTo>
                      <a:pt x="16066" y="17897"/>
                    </a:lnTo>
                    <a:lnTo>
                      <a:pt x="15709" y="17434"/>
                    </a:lnTo>
                    <a:lnTo>
                      <a:pt x="15352" y="17280"/>
                    </a:lnTo>
                    <a:lnTo>
                      <a:pt x="15709" y="16971"/>
                    </a:lnTo>
                    <a:lnTo>
                      <a:pt x="15888" y="16971"/>
                    </a:lnTo>
                    <a:lnTo>
                      <a:pt x="17673" y="14349"/>
                    </a:lnTo>
                    <a:lnTo>
                      <a:pt x="17851" y="14503"/>
                    </a:lnTo>
                    <a:lnTo>
                      <a:pt x="18208" y="14503"/>
                    </a:lnTo>
                    <a:lnTo>
                      <a:pt x="18208" y="15737"/>
                    </a:lnTo>
                    <a:lnTo>
                      <a:pt x="20350" y="14194"/>
                    </a:lnTo>
                    <a:lnTo>
                      <a:pt x="20172" y="13269"/>
                    </a:lnTo>
                    <a:lnTo>
                      <a:pt x="19815" y="13269"/>
                    </a:lnTo>
                    <a:lnTo>
                      <a:pt x="19101" y="13423"/>
                    </a:lnTo>
                    <a:lnTo>
                      <a:pt x="20350" y="10491"/>
                    </a:lnTo>
                    <a:lnTo>
                      <a:pt x="19101" y="10491"/>
                    </a:lnTo>
                    <a:lnTo>
                      <a:pt x="19101" y="10337"/>
                    </a:lnTo>
                    <a:lnTo>
                      <a:pt x="18744" y="9874"/>
                    </a:lnTo>
                    <a:lnTo>
                      <a:pt x="18565" y="9411"/>
                    </a:lnTo>
                    <a:lnTo>
                      <a:pt x="18744" y="8949"/>
                    </a:lnTo>
                    <a:lnTo>
                      <a:pt x="21600" y="8949"/>
                    </a:lnTo>
                    <a:lnTo>
                      <a:pt x="21421" y="8177"/>
                    </a:lnTo>
                    <a:lnTo>
                      <a:pt x="20707" y="7097"/>
                    </a:lnTo>
                    <a:lnTo>
                      <a:pt x="19279" y="6634"/>
                    </a:lnTo>
                    <a:lnTo>
                      <a:pt x="20707" y="5400"/>
                    </a:lnTo>
                    <a:lnTo>
                      <a:pt x="20707" y="5091"/>
                    </a:lnTo>
                    <a:lnTo>
                      <a:pt x="19993" y="5246"/>
                    </a:lnTo>
                    <a:lnTo>
                      <a:pt x="19636" y="5246"/>
                    </a:lnTo>
                    <a:lnTo>
                      <a:pt x="19636" y="4937"/>
                    </a:lnTo>
                    <a:lnTo>
                      <a:pt x="19458" y="4474"/>
                    </a:lnTo>
                    <a:lnTo>
                      <a:pt x="18744" y="3857"/>
                    </a:lnTo>
                    <a:lnTo>
                      <a:pt x="18208" y="3703"/>
                    </a:lnTo>
                    <a:lnTo>
                      <a:pt x="15352" y="3703"/>
                    </a:lnTo>
                    <a:lnTo>
                      <a:pt x="14281" y="4937"/>
                    </a:lnTo>
                    <a:lnTo>
                      <a:pt x="13924" y="4937"/>
                    </a:lnTo>
                    <a:lnTo>
                      <a:pt x="9283" y="3703"/>
                    </a:lnTo>
                    <a:lnTo>
                      <a:pt x="13745" y="2777"/>
                    </a:lnTo>
                    <a:lnTo>
                      <a:pt x="14102" y="2623"/>
                    </a:lnTo>
                    <a:lnTo>
                      <a:pt x="14460" y="2314"/>
                    </a:lnTo>
                    <a:lnTo>
                      <a:pt x="15888" y="926"/>
                    </a:lnTo>
                    <a:lnTo>
                      <a:pt x="14460" y="0"/>
                    </a:lnTo>
                    <a:lnTo>
                      <a:pt x="13210" y="309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6" name="Freeform 28"/>
              <p:cNvSpPr/>
              <p:nvPr/>
            </p:nvSpPr>
            <p:spPr>
              <a:xfrm>
                <a:off x="1523312" y="1017463"/>
                <a:ext cx="193419" cy="2642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553" y="6122"/>
                    </a:moveTo>
                    <a:lnTo>
                      <a:pt x="13129" y="4967"/>
                    </a:lnTo>
                    <a:lnTo>
                      <a:pt x="12706" y="4043"/>
                    </a:lnTo>
                    <a:lnTo>
                      <a:pt x="12282" y="3465"/>
                    </a:lnTo>
                    <a:lnTo>
                      <a:pt x="12000" y="3234"/>
                    </a:lnTo>
                    <a:lnTo>
                      <a:pt x="10024" y="2657"/>
                    </a:lnTo>
                    <a:lnTo>
                      <a:pt x="8612" y="2310"/>
                    </a:lnTo>
                    <a:lnTo>
                      <a:pt x="7765" y="1964"/>
                    </a:lnTo>
                    <a:lnTo>
                      <a:pt x="7341" y="1733"/>
                    </a:lnTo>
                    <a:lnTo>
                      <a:pt x="6776" y="1271"/>
                    </a:lnTo>
                    <a:lnTo>
                      <a:pt x="5647" y="0"/>
                    </a:lnTo>
                    <a:lnTo>
                      <a:pt x="5224" y="0"/>
                    </a:lnTo>
                    <a:lnTo>
                      <a:pt x="5365" y="116"/>
                    </a:lnTo>
                    <a:lnTo>
                      <a:pt x="5788" y="809"/>
                    </a:lnTo>
                    <a:lnTo>
                      <a:pt x="6776" y="1964"/>
                    </a:lnTo>
                    <a:lnTo>
                      <a:pt x="6918" y="2079"/>
                    </a:lnTo>
                    <a:lnTo>
                      <a:pt x="6918" y="2195"/>
                    </a:lnTo>
                    <a:lnTo>
                      <a:pt x="6071" y="3465"/>
                    </a:lnTo>
                    <a:lnTo>
                      <a:pt x="5506" y="4043"/>
                    </a:lnTo>
                    <a:lnTo>
                      <a:pt x="5224" y="4158"/>
                    </a:lnTo>
                    <a:lnTo>
                      <a:pt x="5082" y="4158"/>
                    </a:lnTo>
                    <a:lnTo>
                      <a:pt x="4518" y="3812"/>
                    </a:lnTo>
                    <a:lnTo>
                      <a:pt x="3671" y="2888"/>
                    </a:lnTo>
                    <a:lnTo>
                      <a:pt x="2682" y="2657"/>
                    </a:lnTo>
                    <a:lnTo>
                      <a:pt x="2824" y="3119"/>
                    </a:lnTo>
                    <a:lnTo>
                      <a:pt x="3247" y="4043"/>
                    </a:lnTo>
                    <a:lnTo>
                      <a:pt x="3247" y="4274"/>
                    </a:lnTo>
                    <a:lnTo>
                      <a:pt x="3106" y="4736"/>
                    </a:lnTo>
                    <a:lnTo>
                      <a:pt x="1976" y="5082"/>
                    </a:lnTo>
                    <a:lnTo>
                      <a:pt x="1694" y="5198"/>
                    </a:lnTo>
                    <a:lnTo>
                      <a:pt x="1553" y="5429"/>
                    </a:lnTo>
                    <a:lnTo>
                      <a:pt x="1553" y="5891"/>
                    </a:lnTo>
                    <a:lnTo>
                      <a:pt x="1694" y="6699"/>
                    </a:lnTo>
                    <a:lnTo>
                      <a:pt x="1412" y="7161"/>
                    </a:lnTo>
                    <a:lnTo>
                      <a:pt x="1271" y="7277"/>
                    </a:lnTo>
                    <a:lnTo>
                      <a:pt x="1129" y="7277"/>
                    </a:lnTo>
                    <a:lnTo>
                      <a:pt x="0" y="7046"/>
                    </a:lnTo>
                    <a:lnTo>
                      <a:pt x="141" y="7277"/>
                    </a:lnTo>
                    <a:lnTo>
                      <a:pt x="565" y="7508"/>
                    </a:lnTo>
                    <a:lnTo>
                      <a:pt x="1271" y="8317"/>
                    </a:lnTo>
                    <a:lnTo>
                      <a:pt x="1976" y="9241"/>
                    </a:lnTo>
                    <a:lnTo>
                      <a:pt x="1976" y="9356"/>
                    </a:lnTo>
                    <a:lnTo>
                      <a:pt x="2541" y="9356"/>
                    </a:lnTo>
                    <a:lnTo>
                      <a:pt x="2965" y="9241"/>
                    </a:lnTo>
                    <a:lnTo>
                      <a:pt x="4235" y="9587"/>
                    </a:lnTo>
                    <a:lnTo>
                      <a:pt x="4941" y="10280"/>
                    </a:lnTo>
                    <a:lnTo>
                      <a:pt x="4800" y="11551"/>
                    </a:lnTo>
                    <a:lnTo>
                      <a:pt x="5082" y="11782"/>
                    </a:lnTo>
                    <a:lnTo>
                      <a:pt x="5082" y="12128"/>
                    </a:lnTo>
                    <a:lnTo>
                      <a:pt x="4800" y="12359"/>
                    </a:lnTo>
                    <a:lnTo>
                      <a:pt x="4235" y="12590"/>
                    </a:lnTo>
                    <a:lnTo>
                      <a:pt x="3953" y="12590"/>
                    </a:lnTo>
                    <a:lnTo>
                      <a:pt x="3812" y="12706"/>
                    </a:lnTo>
                    <a:lnTo>
                      <a:pt x="3671" y="12937"/>
                    </a:lnTo>
                    <a:lnTo>
                      <a:pt x="3529" y="13283"/>
                    </a:lnTo>
                    <a:lnTo>
                      <a:pt x="3106" y="14092"/>
                    </a:lnTo>
                    <a:lnTo>
                      <a:pt x="3671" y="14670"/>
                    </a:lnTo>
                    <a:lnTo>
                      <a:pt x="5224" y="14901"/>
                    </a:lnTo>
                    <a:lnTo>
                      <a:pt x="5365" y="14901"/>
                    </a:lnTo>
                    <a:lnTo>
                      <a:pt x="6071" y="15478"/>
                    </a:lnTo>
                    <a:lnTo>
                      <a:pt x="5082" y="16633"/>
                    </a:lnTo>
                    <a:lnTo>
                      <a:pt x="7200" y="20329"/>
                    </a:lnTo>
                    <a:lnTo>
                      <a:pt x="7341" y="20445"/>
                    </a:lnTo>
                    <a:lnTo>
                      <a:pt x="6918" y="20676"/>
                    </a:lnTo>
                    <a:lnTo>
                      <a:pt x="7059" y="21022"/>
                    </a:lnTo>
                    <a:lnTo>
                      <a:pt x="11012" y="19059"/>
                    </a:lnTo>
                    <a:lnTo>
                      <a:pt x="10306" y="19983"/>
                    </a:lnTo>
                    <a:lnTo>
                      <a:pt x="9741" y="20907"/>
                    </a:lnTo>
                    <a:lnTo>
                      <a:pt x="9459" y="21600"/>
                    </a:lnTo>
                    <a:lnTo>
                      <a:pt x="9882" y="21484"/>
                    </a:lnTo>
                    <a:lnTo>
                      <a:pt x="10729" y="20791"/>
                    </a:lnTo>
                    <a:lnTo>
                      <a:pt x="11012" y="20214"/>
                    </a:lnTo>
                    <a:lnTo>
                      <a:pt x="11153" y="20214"/>
                    </a:lnTo>
                    <a:lnTo>
                      <a:pt x="12141" y="19752"/>
                    </a:lnTo>
                    <a:lnTo>
                      <a:pt x="12282" y="19636"/>
                    </a:lnTo>
                    <a:lnTo>
                      <a:pt x="13835" y="20676"/>
                    </a:lnTo>
                    <a:lnTo>
                      <a:pt x="15529" y="20791"/>
                    </a:lnTo>
                    <a:lnTo>
                      <a:pt x="16376" y="21253"/>
                    </a:lnTo>
                    <a:lnTo>
                      <a:pt x="18353" y="19752"/>
                    </a:lnTo>
                    <a:lnTo>
                      <a:pt x="18635" y="19405"/>
                    </a:lnTo>
                    <a:lnTo>
                      <a:pt x="18918" y="18828"/>
                    </a:lnTo>
                    <a:lnTo>
                      <a:pt x="19200" y="18481"/>
                    </a:lnTo>
                    <a:lnTo>
                      <a:pt x="19059" y="18019"/>
                    </a:lnTo>
                    <a:lnTo>
                      <a:pt x="18353" y="17095"/>
                    </a:lnTo>
                    <a:lnTo>
                      <a:pt x="17929" y="16518"/>
                    </a:lnTo>
                    <a:lnTo>
                      <a:pt x="20329" y="17211"/>
                    </a:lnTo>
                    <a:lnTo>
                      <a:pt x="21176" y="16864"/>
                    </a:lnTo>
                    <a:lnTo>
                      <a:pt x="20329" y="15594"/>
                    </a:lnTo>
                    <a:lnTo>
                      <a:pt x="20329" y="15478"/>
                    </a:lnTo>
                    <a:lnTo>
                      <a:pt x="21600" y="14207"/>
                    </a:lnTo>
                    <a:lnTo>
                      <a:pt x="21035" y="13514"/>
                    </a:lnTo>
                    <a:lnTo>
                      <a:pt x="20471" y="13052"/>
                    </a:lnTo>
                    <a:lnTo>
                      <a:pt x="20047" y="12821"/>
                    </a:lnTo>
                    <a:lnTo>
                      <a:pt x="19906" y="12821"/>
                    </a:lnTo>
                    <a:lnTo>
                      <a:pt x="19200" y="13399"/>
                    </a:lnTo>
                    <a:lnTo>
                      <a:pt x="19200" y="13283"/>
                    </a:lnTo>
                    <a:lnTo>
                      <a:pt x="19059" y="13283"/>
                    </a:lnTo>
                    <a:lnTo>
                      <a:pt x="18071" y="13052"/>
                    </a:lnTo>
                    <a:lnTo>
                      <a:pt x="17788" y="12359"/>
                    </a:lnTo>
                    <a:lnTo>
                      <a:pt x="17224" y="12128"/>
                    </a:lnTo>
                    <a:lnTo>
                      <a:pt x="16659" y="11782"/>
                    </a:lnTo>
                    <a:lnTo>
                      <a:pt x="15953" y="11435"/>
                    </a:lnTo>
                    <a:lnTo>
                      <a:pt x="15388" y="11089"/>
                    </a:lnTo>
                    <a:lnTo>
                      <a:pt x="15247" y="10973"/>
                    </a:lnTo>
                    <a:lnTo>
                      <a:pt x="15247" y="10742"/>
                    </a:lnTo>
                    <a:lnTo>
                      <a:pt x="15106" y="10627"/>
                    </a:lnTo>
                    <a:lnTo>
                      <a:pt x="15247" y="10396"/>
                    </a:lnTo>
                    <a:lnTo>
                      <a:pt x="15529" y="9818"/>
                    </a:lnTo>
                    <a:lnTo>
                      <a:pt x="16235" y="8779"/>
                    </a:lnTo>
                    <a:lnTo>
                      <a:pt x="16376" y="8317"/>
                    </a:lnTo>
                    <a:lnTo>
                      <a:pt x="16518" y="7970"/>
                    </a:lnTo>
                    <a:lnTo>
                      <a:pt x="16518" y="7393"/>
                    </a:lnTo>
                    <a:lnTo>
                      <a:pt x="16941" y="7393"/>
                    </a:lnTo>
                    <a:lnTo>
                      <a:pt x="18212" y="7508"/>
                    </a:lnTo>
                    <a:lnTo>
                      <a:pt x="18635" y="6122"/>
                    </a:lnTo>
                    <a:lnTo>
                      <a:pt x="18353" y="6006"/>
                    </a:lnTo>
                    <a:lnTo>
                      <a:pt x="17082" y="6699"/>
                    </a:lnTo>
                    <a:lnTo>
                      <a:pt x="16235" y="7046"/>
                    </a:lnTo>
                    <a:lnTo>
                      <a:pt x="15671" y="7046"/>
                    </a:lnTo>
                    <a:lnTo>
                      <a:pt x="15106" y="6930"/>
                    </a:lnTo>
                    <a:lnTo>
                      <a:pt x="13694" y="6237"/>
                    </a:lnTo>
                    <a:lnTo>
                      <a:pt x="13694" y="6122"/>
                    </a:lnTo>
                    <a:lnTo>
                      <a:pt x="13553" y="612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7" name="Freeform 29"/>
              <p:cNvSpPr/>
              <p:nvPr/>
            </p:nvSpPr>
            <p:spPr>
              <a:xfrm>
                <a:off x="1561237" y="712224"/>
                <a:ext cx="50568" cy="819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420" y="372"/>
                    </a:moveTo>
                    <a:lnTo>
                      <a:pt x="11880" y="0"/>
                    </a:lnTo>
                    <a:lnTo>
                      <a:pt x="10800" y="372"/>
                    </a:lnTo>
                    <a:lnTo>
                      <a:pt x="10260" y="745"/>
                    </a:lnTo>
                    <a:lnTo>
                      <a:pt x="8640" y="2607"/>
                    </a:lnTo>
                    <a:lnTo>
                      <a:pt x="7560" y="2234"/>
                    </a:lnTo>
                    <a:lnTo>
                      <a:pt x="7560" y="2607"/>
                    </a:lnTo>
                    <a:lnTo>
                      <a:pt x="5940" y="3724"/>
                    </a:lnTo>
                    <a:lnTo>
                      <a:pt x="2700" y="4841"/>
                    </a:lnTo>
                    <a:lnTo>
                      <a:pt x="2160" y="5959"/>
                    </a:lnTo>
                    <a:lnTo>
                      <a:pt x="2160" y="8193"/>
                    </a:lnTo>
                    <a:lnTo>
                      <a:pt x="1620" y="8938"/>
                    </a:lnTo>
                    <a:lnTo>
                      <a:pt x="1080" y="9310"/>
                    </a:lnTo>
                    <a:lnTo>
                      <a:pt x="0" y="11172"/>
                    </a:lnTo>
                    <a:lnTo>
                      <a:pt x="0" y="14524"/>
                    </a:lnTo>
                    <a:lnTo>
                      <a:pt x="1080" y="18993"/>
                    </a:lnTo>
                    <a:lnTo>
                      <a:pt x="2160" y="19738"/>
                    </a:lnTo>
                    <a:lnTo>
                      <a:pt x="4860" y="20855"/>
                    </a:lnTo>
                    <a:lnTo>
                      <a:pt x="9720" y="21600"/>
                    </a:lnTo>
                    <a:lnTo>
                      <a:pt x="11880" y="21228"/>
                    </a:lnTo>
                    <a:lnTo>
                      <a:pt x="14580" y="20483"/>
                    </a:lnTo>
                    <a:lnTo>
                      <a:pt x="13500" y="18621"/>
                    </a:lnTo>
                    <a:lnTo>
                      <a:pt x="13500" y="18248"/>
                    </a:lnTo>
                    <a:lnTo>
                      <a:pt x="14040" y="16759"/>
                    </a:lnTo>
                    <a:lnTo>
                      <a:pt x="16200" y="13779"/>
                    </a:lnTo>
                    <a:lnTo>
                      <a:pt x="21600" y="13779"/>
                    </a:lnTo>
                    <a:lnTo>
                      <a:pt x="19980" y="11917"/>
                    </a:lnTo>
                    <a:lnTo>
                      <a:pt x="17280" y="8938"/>
                    </a:lnTo>
                    <a:lnTo>
                      <a:pt x="15660" y="7448"/>
                    </a:lnTo>
                    <a:lnTo>
                      <a:pt x="14580" y="5586"/>
                    </a:lnTo>
                    <a:lnTo>
                      <a:pt x="14040" y="3352"/>
                    </a:lnTo>
                    <a:lnTo>
                      <a:pt x="12960" y="1490"/>
                    </a:lnTo>
                    <a:lnTo>
                      <a:pt x="12420" y="37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8" name="Freeform 30"/>
              <p:cNvSpPr/>
              <p:nvPr/>
            </p:nvSpPr>
            <p:spPr>
              <a:xfrm>
                <a:off x="1510671" y="675482"/>
                <a:ext cx="67002" cy="80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596" y="4547"/>
                    </a:moveTo>
                    <a:lnTo>
                      <a:pt x="10596" y="4926"/>
                    </a:lnTo>
                    <a:lnTo>
                      <a:pt x="9781" y="4926"/>
                    </a:lnTo>
                    <a:lnTo>
                      <a:pt x="7743" y="4547"/>
                    </a:lnTo>
                    <a:lnTo>
                      <a:pt x="7743" y="5684"/>
                    </a:lnTo>
                    <a:lnTo>
                      <a:pt x="7336" y="5684"/>
                    </a:lnTo>
                    <a:lnTo>
                      <a:pt x="3668" y="7200"/>
                    </a:lnTo>
                    <a:lnTo>
                      <a:pt x="3668" y="7579"/>
                    </a:lnTo>
                    <a:lnTo>
                      <a:pt x="3260" y="8337"/>
                    </a:lnTo>
                    <a:lnTo>
                      <a:pt x="3668" y="9095"/>
                    </a:lnTo>
                    <a:lnTo>
                      <a:pt x="4891" y="10611"/>
                    </a:lnTo>
                    <a:lnTo>
                      <a:pt x="4891" y="11368"/>
                    </a:lnTo>
                    <a:lnTo>
                      <a:pt x="2853" y="13642"/>
                    </a:lnTo>
                    <a:lnTo>
                      <a:pt x="0" y="16295"/>
                    </a:lnTo>
                    <a:lnTo>
                      <a:pt x="0" y="17053"/>
                    </a:lnTo>
                    <a:lnTo>
                      <a:pt x="815" y="18189"/>
                    </a:lnTo>
                    <a:lnTo>
                      <a:pt x="2853" y="18947"/>
                    </a:lnTo>
                    <a:lnTo>
                      <a:pt x="4075" y="18947"/>
                    </a:lnTo>
                    <a:lnTo>
                      <a:pt x="6521" y="19326"/>
                    </a:lnTo>
                    <a:lnTo>
                      <a:pt x="7336" y="19326"/>
                    </a:lnTo>
                    <a:lnTo>
                      <a:pt x="8151" y="20084"/>
                    </a:lnTo>
                    <a:lnTo>
                      <a:pt x="11411" y="21600"/>
                    </a:lnTo>
                    <a:lnTo>
                      <a:pt x="12634" y="21600"/>
                    </a:lnTo>
                    <a:lnTo>
                      <a:pt x="13449" y="21221"/>
                    </a:lnTo>
                    <a:lnTo>
                      <a:pt x="14672" y="20084"/>
                    </a:lnTo>
                    <a:lnTo>
                      <a:pt x="15894" y="18568"/>
                    </a:lnTo>
                    <a:lnTo>
                      <a:pt x="17117" y="15916"/>
                    </a:lnTo>
                    <a:lnTo>
                      <a:pt x="16302" y="12505"/>
                    </a:lnTo>
                    <a:lnTo>
                      <a:pt x="17525" y="12884"/>
                    </a:lnTo>
                    <a:lnTo>
                      <a:pt x="19562" y="12884"/>
                    </a:lnTo>
                    <a:lnTo>
                      <a:pt x="20377" y="12505"/>
                    </a:lnTo>
                    <a:lnTo>
                      <a:pt x="20785" y="11747"/>
                    </a:lnTo>
                    <a:lnTo>
                      <a:pt x="19155" y="7200"/>
                    </a:lnTo>
                    <a:lnTo>
                      <a:pt x="19562" y="5684"/>
                    </a:lnTo>
                    <a:lnTo>
                      <a:pt x="20785" y="4926"/>
                    </a:lnTo>
                    <a:lnTo>
                      <a:pt x="21600" y="4168"/>
                    </a:lnTo>
                    <a:lnTo>
                      <a:pt x="21192" y="3411"/>
                    </a:lnTo>
                    <a:lnTo>
                      <a:pt x="17525" y="3411"/>
                    </a:lnTo>
                    <a:lnTo>
                      <a:pt x="12634" y="379"/>
                    </a:lnTo>
                    <a:lnTo>
                      <a:pt x="11819" y="0"/>
                    </a:lnTo>
                    <a:lnTo>
                      <a:pt x="9781" y="379"/>
                    </a:lnTo>
                    <a:lnTo>
                      <a:pt x="8966" y="379"/>
                    </a:lnTo>
                    <a:lnTo>
                      <a:pt x="8966" y="1516"/>
                    </a:lnTo>
                    <a:lnTo>
                      <a:pt x="10189" y="1895"/>
                    </a:lnTo>
                    <a:lnTo>
                      <a:pt x="11004" y="3032"/>
                    </a:lnTo>
                    <a:lnTo>
                      <a:pt x="11004" y="3789"/>
                    </a:lnTo>
                    <a:lnTo>
                      <a:pt x="10596" y="4547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9" name="Freeform 31"/>
              <p:cNvSpPr/>
              <p:nvPr/>
            </p:nvSpPr>
            <p:spPr>
              <a:xfrm>
                <a:off x="1624445" y="515797"/>
                <a:ext cx="237663" cy="25295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81" y="2775"/>
                    </a:moveTo>
                    <a:lnTo>
                      <a:pt x="9306" y="3620"/>
                    </a:lnTo>
                    <a:lnTo>
                      <a:pt x="9191" y="3861"/>
                    </a:lnTo>
                    <a:lnTo>
                      <a:pt x="9191" y="4827"/>
                    </a:lnTo>
                    <a:lnTo>
                      <a:pt x="8043" y="4827"/>
                    </a:lnTo>
                    <a:lnTo>
                      <a:pt x="7353" y="4585"/>
                    </a:lnTo>
                    <a:lnTo>
                      <a:pt x="6664" y="5551"/>
                    </a:lnTo>
                    <a:lnTo>
                      <a:pt x="5860" y="6034"/>
                    </a:lnTo>
                    <a:lnTo>
                      <a:pt x="5285" y="6758"/>
                    </a:lnTo>
                    <a:lnTo>
                      <a:pt x="5170" y="6999"/>
                    </a:lnTo>
                    <a:lnTo>
                      <a:pt x="4021" y="8326"/>
                    </a:lnTo>
                    <a:lnTo>
                      <a:pt x="4021" y="8447"/>
                    </a:lnTo>
                    <a:lnTo>
                      <a:pt x="3906" y="8447"/>
                    </a:lnTo>
                    <a:lnTo>
                      <a:pt x="3102" y="8930"/>
                    </a:lnTo>
                    <a:lnTo>
                      <a:pt x="2413" y="8447"/>
                    </a:lnTo>
                    <a:lnTo>
                      <a:pt x="2413" y="8326"/>
                    </a:lnTo>
                    <a:lnTo>
                      <a:pt x="1723" y="7602"/>
                    </a:lnTo>
                    <a:lnTo>
                      <a:pt x="1379" y="7361"/>
                    </a:lnTo>
                    <a:lnTo>
                      <a:pt x="1609" y="9412"/>
                    </a:lnTo>
                    <a:lnTo>
                      <a:pt x="1953" y="10378"/>
                    </a:lnTo>
                    <a:lnTo>
                      <a:pt x="1264" y="11102"/>
                    </a:lnTo>
                    <a:lnTo>
                      <a:pt x="230" y="12550"/>
                    </a:lnTo>
                    <a:lnTo>
                      <a:pt x="230" y="13274"/>
                    </a:lnTo>
                    <a:lnTo>
                      <a:pt x="0" y="13636"/>
                    </a:lnTo>
                    <a:lnTo>
                      <a:pt x="115" y="13998"/>
                    </a:lnTo>
                    <a:lnTo>
                      <a:pt x="460" y="13998"/>
                    </a:lnTo>
                    <a:lnTo>
                      <a:pt x="1838" y="14360"/>
                    </a:lnTo>
                    <a:lnTo>
                      <a:pt x="1953" y="14360"/>
                    </a:lnTo>
                    <a:lnTo>
                      <a:pt x="1953" y="14480"/>
                    </a:lnTo>
                    <a:lnTo>
                      <a:pt x="2643" y="14963"/>
                    </a:lnTo>
                    <a:lnTo>
                      <a:pt x="2757" y="14963"/>
                    </a:lnTo>
                    <a:lnTo>
                      <a:pt x="2872" y="15204"/>
                    </a:lnTo>
                    <a:lnTo>
                      <a:pt x="3102" y="15928"/>
                    </a:lnTo>
                    <a:lnTo>
                      <a:pt x="4481" y="16411"/>
                    </a:lnTo>
                    <a:lnTo>
                      <a:pt x="4940" y="16291"/>
                    </a:lnTo>
                    <a:lnTo>
                      <a:pt x="5285" y="15687"/>
                    </a:lnTo>
                    <a:lnTo>
                      <a:pt x="6434" y="13515"/>
                    </a:lnTo>
                    <a:lnTo>
                      <a:pt x="7009" y="12791"/>
                    </a:lnTo>
                    <a:lnTo>
                      <a:pt x="7009" y="12670"/>
                    </a:lnTo>
                    <a:lnTo>
                      <a:pt x="7928" y="12308"/>
                    </a:lnTo>
                    <a:lnTo>
                      <a:pt x="8502" y="12188"/>
                    </a:lnTo>
                    <a:lnTo>
                      <a:pt x="8847" y="11826"/>
                    </a:lnTo>
                    <a:lnTo>
                      <a:pt x="9191" y="11584"/>
                    </a:lnTo>
                    <a:lnTo>
                      <a:pt x="9881" y="11946"/>
                    </a:lnTo>
                    <a:lnTo>
                      <a:pt x="9996" y="11946"/>
                    </a:lnTo>
                    <a:lnTo>
                      <a:pt x="9996" y="12067"/>
                    </a:lnTo>
                    <a:lnTo>
                      <a:pt x="10800" y="13274"/>
                    </a:lnTo>
                    <a:lnTo>
                      <a:pt x="10800" y="13394"/>
                    </a:lnTo>
                    <a:lnTo>
                      <a:pt x="10915" y="14360"/>
                    </a:lnTo>
                    <a:lnTo>
                      <a:pt x="10800" y="15325"/>
                    </a:lnTo>
                    <a:lnTo>
                      <a:pt x="10570" y="16170"/>
                    </a:lnTo>
                    <a:lnTo>
                      <a:pt x="10570" y="16291"/>
                    </a:lnTo>
                    <a:lnTo>
                      <a:pt x="9996" y="17135"/>
                    </a:lnTo>
                    <a:lnTo>
                      <a:pt x="9651" y="17739"/>
                    </a:lnTo>
                    <a:lnTo>
                      <a:pt x="9766" y="18825"/>
                    </a:lnTo>
                    <a:lnTo>
                      <a:pt x="9881" y="18825"/>
                    </a:lnTo>
                    <a:lnTo>
                      <a:pt x="10111" y="18583"/>
                    </a:lnTo>
                    <a:lnTo>
                      <a:pt x="10570" y="18342"/>
                    </a:lnTo>
                    <a:lnTo>
                      <a:pt x="10570" y="18221"/>
                    </a:lnTo>
                    <a:lnTo>
                      <a:pt x="10685" y="18101"/>
                    </a:lnTo>
                    <a:lnTo>
                      <a:pt x="11145" y="18583"/>
                    </a:lnTo>
                    <a:lnTo>
                      <a:pt x="11145" y="19307"/>
                    </a:lnTo>
                    <a:lnTo>
                      <a:pt x="11030" y="19307"/>
                    </a:lnTo>
                    <a:lnTo>
                      <a:pt x="10685" y="19549"/>
                    </a:lnTo>
                    <a:lnTo>
                      <a:pt x="10570" y="19790"/>
                    </a:lnTo>
                    <a:lnTo>
                      <a:pt x="10570" y="20152"/>
                    </a:lnTo>
                    <a:lnTo>
                      <a:pt x="10455" y="20273"/>
                    </a:lnTo>
                    <a:lnTo>
                      <a:pt x="10226" y="20755"/>
                    </a:lnTo>
                    <a:lnTo>
                      <a:pt x="10111" y="20755"/>
                    </a:lnTo>
                    <a:lnTo>
                      <a:pt x="9651" y="20876"/>
                    </a:lnTo>
                    <a:lnTo>
                      <a:pt x="9306" y="20997"/>
                    </a:lnTo>
                    <a:lnTo>
                      <a:pt x="9077" y="21479"/>
                    </a:lnTo>
                    <a:lnTo>
                      <a:pt x="9077" y="21600"/>
                    </a:lnTo>
                    <a:lnTo>
                      <a:pt x="10570" y="21359"/>
                    </a:lnTo>
                    <a:lnTo>
                      <a:pt x="10915" y="21117"/>
                    </a:lnTo>
                    <a:lnTo>
                      <a:pt x="11374" y="19790"/>
                    </a:lnTo>
                    <a:lnTo>
                      <a:pt x="14821" y="16049"/>
                    </a:lnTo>
                    <a:lnTo>
                      <a:pt x="14936" y="16049"/>
                    </a:lnTo>
                    <a:lnTo>
                      <a:pt x="15626" y="15687"/>
                    </a:lnTo>
                    <a:lnTo>
                      <a:pt x="16315" y="15687"/>
                    </a:lnTo>
                    <a:lnTo>
                      <a:pt x="16889" y="15566"/>
                    </a:lnTo>
                    <a:lnTo>
                      <a:pt x="17464" y="15204"/>
                    </a:lnTo>
                    <a:lnTo>
                      <a:pt x="17923" y="14722"/>
                    </a:lnTo>
                    <a:lnTo>
                      <a:pt x="18728" y="12550"/>
                    </a:lnTo>
                    <a:lnTo>
                      <a:pt x="21600" y="9412"/>
                    </a:lnTo>
                    <a:lnTo>
                      <a:pt x="21370" y="7723"/>
                    </a:lnTo>
                    <a:lnTo>
                      <a:pt x="21140" y="7602"/>
                    </a:lnTo>
                    <a:lnTo>
                      <a:pt x="20911" y="7361"/>
                    </a:lnTo>
                    <a:lnTo>
                      <a:pt x="20911" y="7240"/>
                    </a:lnTo>
                    <a:lnTo>
                      <a:pt x="20911" y="7361"/>
                    </a:lnTo>
                    <a:lnTo>
                      <a:pt x="20451" y="7361"/>
                    </a:lnTo>
                    <a:lnTo>
                      <a:pt x="20106" y="7240"/>
                    </a:lnTo>
                    <a:lnTo>
                      <a:pt x="19877" y="6999"/>
                    </a:lnTo>
                    <a:lnTo>
                      <a:pt x="19762" y="6637"/>
                    </a:lnTo>
                    <a:lnTo>
                      <a:pt x="19647" y="6516"/>
                    </a:lnTo>
                    <a:lnTo>
                      <a:pt x="19647" y="3982"/>
                    </a:lnTo>
                    <a:lnTo>
                      <a:pt x="19302" y="3741"/>
                    </a:lnTo>
                    <a:lnTo>
                      <a:pt x="18843" y="3379"/>
                    </a:lnTo>
                    <a:lnTo>
                      <a:pt x="18153" y="2655"/>
                    </a:lnTo>
                    <a:lnTo>
                      <a:pt x="17694" y="1810"/>
                    </a:lnTo>
                    <a:lnTo>
                      <a:pt x="17579" y="1448"/>
                    </a:lnTo>
                    <a:lnTo>
                      <a:pt x="17579" y="965"/>
                    </a:lnTo>
                    <a:lnTo>
                      <a:pt x="17694" y="724"/>
                    </a:lnTo>
                    <a:lnTo>
                      <a:pt x="17349" y="241"/>
                    </a:lnTo>
                    <a:lnTo>
                      <a:pt x="17234" y="603"/>
                    </a:lnTo>
                    <a:lnTo>
                      <a:pt x="16889" y="1448"/>
                    </a:lnTo>
                    <a:lnTo>
                      <a:pt x="16200" y="1448"/>
                    </a:lnTo>
                    <a:lnTo>
                      <a:pt x="15740" y="1207"/>
                    </a:lnTo>
                    <a:lnTo>
                      <a:pt x="15511" y="965"/>
                    </a:lnTo>
                    <a:lnTo>
                      <a:pt x="15396" y="603"/>
                    </a:lnTo>
                    <a:lnTo>
                      <a:pt x="15396" y="483"/>
                    </a:lnTo>
                    <a:lnTo>
                      <a:pt x="15166" y="483"/>
                    </a:lnTo>
                    <a:lnTo>
                      <a:pt x="14247" y="724"/>
                    </a:lnTo>
                    <a:lnTo>
                      <a:pt x="13557" y="0"/>
                    </a:lnTo>
                    <a:lnTo>
                      <a:pt x="13328" y="0"/>
                    </a:lnTo>
                    <a:lnTo>
                      <a:pt x="13098" y="241"/>
                    </a:lnTo>
                    <a:lnTo>
                      <a:pt x="13443" y="724"/>
                    </a:lnTo>
                    <a:lnTo>
                      <a:pt x="13557" y="845"/>
                    </a:lnTo>
                    <a:lnTo>
                      <a:pt x="13098" y="1810"/>
                    </a:lnTo>
                    <a:lnTo>
                      <a:pt x="12983" y="1810"/>
                    </a:lnTo>
                    <a:lnTo>
                      <a:pt x="12983" y="1931"/>
                    </a:lnTo>
                    <a:lnTo>
                      <a:pt x="12179" y="2896"/>
                    </a:lnTo>
                    <a:lnTo>
                      <a:pt x="11949" y="2896"/>
                    </a:lnTo>
                    <a:lnTo>
                      <a:pt x="10685" y="3017"/>
                    </a:lnTo>
                    <a:lnTo>
                      <a:pt x="9881" y="277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0" name="Freeform 32"/>
              <p:cNvSpPr/>
              <p:nvPr/>
            </p:nvSpPr>
            <p:spPr>
              <a:xfrm>
                <a:off x="1677540" y="363177"/>
                <a:ext cx="338797" cy="2571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191" y="1068"/>
                    </a:moveTo>
                    <a:lnTo>
                      <a:pt x="4110" y="0"/>
                    </a:lnTo>
                    <a:lnTo>
                      <a:pt x="3788" y="356"/>
                    </a:lnTo>
                    <a:lnTo>
                      <a:pt x="3707" y="356"/>
                    </a:lnTo>
                    <a:lnTo>
                      <a:pt x="2982" y="712"/>
                    </a:lnTo>
                    <a:lnTo>
                      <a:pt x="2901" y="712"/>
                    </a:lnTo>
                    <a:lnTo>
                      <a:pt x="2821" y="593"/>
                    </a:lnTo>
                    <a:lnTo>
                      <a:pt x="2821" y="1187"/>
                    </a:lnTo>
                    <a:lnTo>
                      <a:pt x="2740" y="1187"/>
                    </a:lnTo>
                    <a:lnTo>
                      <a:pt x="2418" y="2018"/>
                    </a:lnTo>
                    <a:lnTo>
                      <a:pt x="2337" y="2018"/>
                    </a:lnTo>
                    <a:lnTo>
                      <a:pt x="2337" y="2136"/>
                    </a:lnTo>
                    <a:lnTo>
                      <a:pt x="1773" y="2848"/>
                    </a:lnTo>
                    <a:lnTo>
                      <a:pt x="1612" y="2848"/>
                    </a:lnTo>
                    <a:lnTo>
                      <a:pt x="1128" y="2374"/>
                    </a:lnTo>
                    <a:lnTo>
                      <a:pt x="887" y="2018"/>
                    </a:lnTo>
                    <a:lnTo>
                      <a:pt x="725" y="1899"/>
                    </a:lnTo>
                    <a:lnTo>
                      <a:pt x="322" y="2018"/>
                    </a:lnTo>
                    <a:lnTo>
                      <a:pt x="0" y="2374"/>
                    </a:lnTo>
                    <a:lnTo>
                      <a:pt x="725" y="3204"/>
                    </a:lnTo>
                    <a:lnTo>
                      <a:pt x="1290" y="3560"/>
                    </a:lnTo>
                    <a:lnTo>
                      <a:pt x="1370" y="3679"/>
                    </a:lnTo>
                    <a:lnTo>
                      <a:pt x="1370" y="3798"/>
                    </a:lnTo>
                    <a:lnTo>
                      <a:pt x="1451" y="4747"/>
                    </a:lnTo>
                    <a:lnTo>
                      <a:pt x="1451" y="6171"/>
                    </a:lnTo>
                    <a:lnTo>
                      <a:pt x="1612" y="7002"/>
                    </a:lnTo>
                    <a:lnTo>
                      <a:pt x="2015" y="8308"/>
                    </a:lnTo>
                    <a:lnTo>
                      <a:pt x="2418" y="9020"/>
                    </a:lnTo>
                    <a:lnTo>
                      <a:pt x="2821" y="8545"/>
                    </a:lnTo>
                    <a:lnTo>
                      <a:pt x="3063" y="8070"/>
                    </a:lnTo>
                    <a:lnTo>
                      <a:pt x="3546" y="7240"/>
                    </a:lnTo>
                    <a:lnTo>
                      <a:pt x="3949" y="7833"/>
                    </a:lnTo>
                    <a:lnTo>
                      <a:pt x="4352" y="9020"/>
                    </a:lnTo>
                    <a:lnTo>
                      <a:pt x="4836" y="9257"/>
                    </a:lnTo>
                    <a:lnTo>
                      <a:pt x="5078" y="10444"/>
                    </a:lnTo>
                    <a:lnTo>
                      <a:pt x="4997" y="11512"/>
                    </a:lnTo>
                    <a:lnTo>
                      <a:pt x="4997" y="11631"/>
                    </a:lnTo>
                    <a:lnTo>
                      <a:pt x="4836" y="12580"/>
                    </a:lnTo>
                    <a:lnTo>
                      <a:pt x="5158" y="13055"/>
                    </a:lnTo>
                    <a:lnTo>
                      <a:pt x="5561" y="12699"/>
                    </a:lnTo>
                    <a:lnTo>
                      <a:pt x="5964" y="12105"/>
                    </a:lnTo>
                    <a:lnTo>
                      <a:pt x="6045" y="12224"/>
                    </a:lnTo>
                    <a:lnTo>
                      <a:pt x="6367" y="12343"/>
                    </a:lnTo>
                    <a:lnTo>
                      <a:pt x="6770" y="12936"/>
                    </a:lnTo>
                    <a:lnTo>
                      <a:pt x="7173" y="12818"/>
                    </a:lnTo>
                    <a:lnTo>
                      <a:pt x="7415" y="12699"/>
                    </a:lnTo>
                    <a:lnTo>
                      <a:pt x="7576" y="12818"/>
                    </a:lnTo>
                    <a:lnTo>
                      <a:pt x="7737" y="13055"/>
                    </a:lnTo>
                    <a:lnTo>
                      <a:pt x="7737" y="13530"/>
                    </a:lnTo>
                    <a:lnTo>
                      <a:pt x="7818" y="13530"/>
                    </a:lnTo>
                    <a:lnTo>
                      <a:pt x="8221" y="13767"/>
                    </a:lnTo>
                    <a:lnTo>
                      <a:pt x="8463" y="13174"/>
                    </a:lnTo>
                    <a:lnTo>
                      <a:pt x="8463" y="12699"/>
                    </a:lnTo>
                    <a:lnTo>
                      <a:pt x="8543" y="12462"/>
                    </a:lnTo>
                    <a:lnTo>
                      <a:pt x="8866" y="12580"/>
                    </a:lnTo>
                    <a:lnTo>
                      <a:pt x="9107" y="12699"/>
                    </a:lnTo>
                    <a:lnTo>
                      <a:pt x="9269" y="12936"/>
                    </a:lnTo>
                    <a:lnTo>
                      <a:pt x="9349" y="13174"/>
                    </a:lnTo>
                    <a:lnTo>
                      <a:pt x="9349" y="14360"/>
                    </a:lnTo>
                    <a:lnTo>
                      <a:pt x="9672" y="15191"/>
                    </a:lnTo>
                    <a:lnTo>
                      <a:pt x="10316" y="16141"/>
                    </a:lnTo>
                    <a:lnTo>
                      <a:pt x="10558" y="16259"/>
                    </a:lnTo>
                    <a:lnTo>
                      <a:pt x="10639" y="16259"/>
                    </a:lnTo>
                    <a:lnTo>
                      <a:pt x="10719" y="16497"/>
                    </a:lnTo>
                    <a:lnTo>
                      <a:pt x="10800" y="17090"/>
                    </a:lnTo>
                    <a:lnTo>
                      <a:pt x="10800" y="19226"/>
                    </a:lnTo>
                    <a:lnTo>
                      <a:pt x="10881" y="19464"/>
                    </a:lnTo>
                    <a:lnTo>
                      <a:pt x="11042" y="19582"/>
                    </a:lnTo>
                    <a:lnTo>
                      <a:pt x="11364" y="19582"/>
                    </a:lnTo>
                    <a:lnTo>
                      <a:pt x="11606" y="19701"/>
                    </a:lnTo>
                    <a:lnTo>
                      <a:pt x="11848" y="20057"/>
                    </a:lnTo>
                    <a:lnTo>
                      <a:pt x="12009" y="20413"/>
                    </a:lnTo>
                    <a:lnTo>
                      <a:pt x="12090" y="21600"/>
                    </a:lnTo>
                    <a:lnTo>
                      <a:pt x="12815" y="19464"/>
                    </a:lnTo>
                    <a:lnTo>
                      <a:pt x="12976" y="18633"/>
                    </a:lnTo>
                    <a:lnTo>
                      <a:pt x="13137" y="18040"/>
                    </a:lnTo>
                    <a:lnTo>
                      <a:pt x="13379" y="17565"/>
                    </a:lnTo>
                    <a:lnTo>
                      <a:pt x="13621" y="17446"/>
                    </a:lnTo>
                    <a:lnTo>
                      <a:pt x="14185" y="17446"/>
                    </a:lnTo>
                    <a:lnTo>
                      <a:pt x="14991" y="18040"/>
                    </a:lnTo>
                    <a:lnTo>
                      <a:pt x="17087" y="18277"/>
                    </a:lnTo>
                    <a:lnTo>
                      <a:pt x="17087" y="17565"/>
                    </a:lnTo>
                    <a:lnTo>
                      <a:pt x="16119" y="16141"/>
                    </a:lnTo>
                    <a:lnTo>
                      <a:pt x="15636" y="15666"/>
                    </a:lnTo>
                    <a:lnTo>
                      <a:pt x="15555" y="15547"/>
                    </a:lnTo>
                    <a:lnTo>
                      <a:pt x="15555" y="15310"/>
                    </a:lnTo>
                    <a:lnTo>
                      <a:pt x="16281" y="15429"/>
                    </a:lnTo>
                    <a:lnTo>
                      <a:pt x="17087" y="15429"/>
                    </a:lnTo>
                    <a:lnTo>
                      <a:pt x="17570" y="14954"/>
                    </a:lnTo>
                    <a:lnTo>
                      <a:pt x="17812" y="14598"/>
                    </a:lnTo>
                    <a:lnTo>
                      <a:pt x="18215" y="13530"/>
                    </a:lnTo>
                    <a:lnTo>
                      <a:pt x="18296" y="13530"/>
                    </a:lnTo>
                    <a:lnTo>
                      <a:pt x="19021" y="12580"/>
                    </a:lnTo>
                    <a:lnTo>
                      <a:pt x="19101" y="10325"/>
                    </a:lnTo>
                    <a:lnTo>
                      <a:pt x="19101" y="10088"/>
                    </a:lnTo>
                    <a:lnTo>
                      <a:pt x="19263" y="10088"/>
                    </a:lnTo>
                    <a:lnTo>
                      <a:pt x="19827" y="9969"/>
                    </a:lnTo>
                    <a:lnTo>
                      <a:pt x="19988" y="9969"/>
                    </a:lnTo>
                    <a:lnTo>
                      <a:pt x="21116" y="11749"/>
                    </a:lnTo>
                    <a:lnTo>
                      <a:pt x="21439" y="11631"/>
                    </a:lnTo>
                    <a:lnTo>
                      <a:pt x="21439" y="11275"/>
                    </a:lnTo>
                    <a:lnTo>
                      <a:pt x="20713" y="10207"/>
                    </a:lnTo>
                    <a:lnTo>
                      <a:pt x="21600" y="9376"/>
                    </a:lnTo>
                    <a:lnTo>
                      <a:pt x="21600" y="7358"/>
                    </a:lnTo>
                    <a:lnTo>
                      <a:pt x="21197" y="7477"/>
                    </a:lnTo>
                    <a:lnTo>
                      <a:pt x="21116" y="7477"/>
                    </a:lnTo>
                    <a:lnTo>
                      <a:pt x="20633" y="7121"/>
                    </a:lnTo>
                    <a:lnTo>
                      <a:pt x="20310" y="7002"/>
                    </a:lnTo>
                    <a:lnTo>
                      <a:pt x="19585" y="6290"/>
                    </a:lnTo>
                    <a:lnTo>
                      <a:pt x="19504" y="6053"/>
                    </a:lnTo>
                    <a:lnTo>
                      <a:pt x="19504" y="6171"/>
                    </a:lnTo>
                    <a:lnTo>
                      <a:pt x="19424" y="6409"/>
                    </a:lnTo>
                    <a:lnTo>
                      <a:pt x="19343" y="6409"/>
                    </a:lnTo>
                    <a:lnTo>
                      <a:pt x="19182" y="6527"/>
                    </a:lnTo>
                    <a:lnTo>
                      <a:pt x="18940" y="6646"/>
                    </a:lnTo>
                    <a:lnTo>
                      <a:pt x="18860" y="6646"/>
                    </a:lnTo>
                    <a:lnTo>
                      <a:pt x="18860" y="6527"/>
                    </a:lnTo>
                    <a:lnTo>
                      <a:pt x="18376" y="6053"/>
                    </a:lnTo>
                    <a:lnTo>
                      <a:pt x="17973" y="6527"/>
                    </a:lnTo>
                    <a:lnTo>
                      <a:pt x="17731" y="6884"/>
                    </a:lnTo>
                    <a:lnTo>
                      <a:pt x="17651" y="7121"/>
                    </a:lnTo>
                    <a:lnTo>
                      <a:pt x="17973" y="8070"/>
                    </a:lnTo>
                    <a:lnTo>
                      <a:pt x="17731" y="8426"/>
                    </a:lnTo>
                    <a:lnTo>
                      <a:pt x="17006" y="8782"/>
                    </a:lnTo>
                    <a:lnTo>
                      <a:pt x="16845" y="8664"/>
                    </a:lnTo>
                    <a:lnTo>
                      <a:pt x="16764" y="8545"/>
                    </a:lnTo>
                    <a:lnTo>
                      <a:pt x="16684" y="8308"/>
                    </a:lnTo>
                    <a:lnTo>
                      <a:pt x="15797" y="7121"/>
                    </a:lnTo>
                    <a:lnTo>
                      <a:pt x="15394" y="6765"/>
                    </a:lnTo>
                    <a:lnTo>
                      <a:pt x="15152" y="6409"/>
                    </a:lnTo>
                    <a:lnTo>
                      <a:pt x="15072" y="6171"/>
                    </a:lnTo>
                    <a:lnTo>
                      <a:pt x="15072" y="5934"/>
                    </a:lnTo>
                    <a:lnTo>
                      <a:pt x="14991" y="5459"/>
                    </a:lnTo>
                    <a:lnTo>
                      <a:pt x="14910" y="5103"/>
                    </a:lnTo>
                    <a:lnTo>
                      <a:pt x="14749" y="5222"/>
                    </a:lnTo>
                    <a:lnTo>
                      <a:pt x="14669" y="5341"/>
                    </a:lnTo>
                    <a:lnTo>
                      <a:pt x="14830" y="5815"/>
                    </a:lnTo>
                    <a:lnTo>
                      <a:pt x="14830" y="5934"/>
                    </a:lnTo>
                    <a:lnTo>
                      <a:pt x="14910" y="5934"/>
                    </a:lnTo>
                    <a:lnTo>
                      <a:pt x="14830" y="6053"/>
                    </a:lnTo>
                    <a:lnTo>
                      <a:pt x="14427" y="7121"/>
                    </a:lnTo>
                    <a:lnTo>
                      <a:pt x="13701" y="6884"/>
                    </a:lnTo>
                    <a:lnTo>
                      <a:pt x="13540" y="6765"/>
                    </a:lnTo>
                    <a:lnTo>
                      <a:pt x="13540" y="5934"/>
                    </a:lnTo>
                    <a:lnTo>
                      <a:pt x="13379" y="5578"/>
                    </a:lnTo>
                    <a:lnTo>
                      <a:pt x="12815" y="4985"/>
                    </a:lnTo>
                    <a:lnTo>
                      <a:pt x="12734" y="4866"/>
                    </a:lnTo>
                    <a:lnTo>
                      <a:pt x="12573" y="5103"/>
                    </a:lnTo>
                    <a:lnTo>
                      <a:pt x="12009" y="4985"/>
                    </a:lnTo>
                    <a:lnTo>
                      <a:pt x="11767" y="4866"/>
                    </a:lnTo>
                    <a:lnTo>
                      <a:pt x="11606" y="4747"/>
                    </a:lnTo>
                    <a:lnTo>
                      <a:pt x="11606" y="4154"/>
                    </a:lnTo>
                    <a:lnTo>
                      <a:pt x="11687" y="4035"/>
                    </a:lnTo>
                    <a:lnTo>
                      <a:pt x="11445" y="3323"/>
                    </a:lnTo>
                    <a:lnTo>
                      <a:pt x="10316" y="3442"/>
                    </a:lnTo>
                    <a:lnTo>
                      <a:pt x="10316" y="3798"/>
                    </a:lnTo>
                    <a:lnTo>
                      <a:pt x="10236" y="4035"/>
                    </a:lnTo>
                    <a:lnTo>
                      <a:pt x="10155" y="4154"/>
                    </a:lnTo>
                    <a:lnTo>
                      <a:pt x="9994" y="4273"/>
                    </a:lnTo>
                    <a:lnTo>
                      <a:pt x="9672" y="4273"/>
                    </a:lnTo>
                    <a:lnTo>
                      <a:pt x="9430" y="4035"/>
                    </a:lnTo>
                    <a:lnTo>
                      <a:pt x="9430" y="3916"/>
                    </a:lnTo>
                    <a:lnTo>
                      <a:pt x="9107" y="3323"/>
                    </a:lnTo>
                    <a:lnTo>
                      <a:pt x="9027" y="2848"/>
                    </a:lnTo>
                    <a:lnTo>
                      <a:pt x="8866" y="2374"/>
                    </a:lnTo>
                    <a:lnTo>
                      <a:pt x="8543" y="2730"/>
                    </a:lnTo>
                    <a:lnTo>
                      <a:pt x="8140" y="2967"/>
                    </a:lnTo>
                    <a:lnTo>
                      <a:pt x="8060" y="2967"/>
                    </a:lnTo>
                    <a:lnTo>
                      <a:pt x="7899" y="2848"/>
                    </a:lnTo>
                    <a:lnTo>
                      <a:pt x="7818" y="2730"/>
                    </a:lnTo>
                    <a:lnTo>
                      <a:pt x="7496" y="2848"/>
                    </a:lnTo>
                    <a:lnTo>
                      <a:pt x="6609" y="3204"/>
                    </a:lnTo>
                    <a:lnTo>
                      <a:pt x="6367" y="3442"/>
                    </a:lnTo>
                    <a:lnTo>
                      <a:pt x="6045" y="3442"/>
                    </a:lnTo>
                    <a:lnTo>
                      <a:pt x="5642" y="3323"/>
                    </a:lnTo>
                    <a:lnTo>
                      <a:pt x="5400" y="3086"/>
                    </a:lnTo>
                    <a:lnTo>
                      <a:pt x="4836" y="2492"/>
                    </a:lnTo>
                    <a:lnTo>
                      <a:pt x="4191" y="1068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1" name="Freeform 33"/>
              <p:cNvSpPr/>
              <p:nvPr/>
            </p:nvSpPr>
            <p:spPr>
              <a:xfrm>
                <a:off x="1605483" y="-1"/>
                <a:ext cx="453835" cy="4606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540" y="12655"/>
                    </a:moveTo>
                    <a:lnTo>
                      <a:pt x="21179" y="10005"/>
                    </a:lnTo>
                    <a:lnTo>
                      <a:pt x="21239" y="10005"/>
                    </a:lnTo>
                    <a:lnTo>
                      <a:pt x="21419" y="9607"/>
                    </a:lnTo>
                    <a:lnTo>
                      <a:pt x="21480" y="9409"/>
                    </a:lnTo>
                    <a:lnTo>
                      <a:pt x="21480" y="9276"/>
                    </a:lnTo>
                    <a:lnTo>
                      <a:pt x="21359" y="9077"/>
                    </a:lnTo>
                    <a:lnTo>
                      <a:pt x="21179" y="8945"/>
                    </a:lnTo>
                    <a:lnTo>
                      <a:pt x="21058" y="8613"/>
                    </a:lnTo>
                    <a:lnTo>
                      <a:pt x="21058" y="7752"/>
                    </a:lnTo>
                    <a:lnTo>
                      <a:pt x="20818" y="7752"/>
                    </a:lnTo>
                    <a:lnTo>
                      <a:pt x="20577" y="7818"/>
                    </a:lnTo>
                    <a:lnTo>
                      <a:pt x="20276" y="7951"/>
                    </a:lnTo>
                    <a:lnTo>
                      <a:pt x="20036" y="8216"/>
                    </a:lnTo>
                    <a:lnTo>
                      <a:pt x="19915" y="8415"/>
                    </a:lnTo>
                    <a:lnTo>
                      <a:pt x="19855" y="8680"/>
                    </a:lnTo>
                    <a:lnTo>
                      <a:pt x="19614" y="8879"/>
                    </a:lnTo>
                    <a:lnTo>
                      <a:pt x="19374" y="9011"/>
                    </a:lnTo>
                    <a:lnTo>
                      <a:pt x="19013" y="9144"/>
                    </a:lnTo>
                    <a:lnTo>
                      <a:pt x="18892" y="10005"/>
                    </a:lnTo>
                    <a:lnTo>
                      <a:pt x="18832" y="10005"/>
                    </a:lnTo>
                    <a:lnTo>
                      <a:pt x="18592" y="10535"/>
                    </a:lnTo>
                    <a:lnTo>
                      <a:pt x="18592" y="10601"/>
                    </a:lnTo>
                    <a:lnTo>
                      <a:pt x="18531" y="10601"/>
                    </a:lnTo>
                    <a:lnTo>
                      <a:pt x="16125" y="11065"/>
                    </a:lnTo>
                    <a:lnTo>
                      <a:pt x="16065" y="11065"/>
                    </a:lnTo>
                    <a:lnTo>
                      <a:pt x="15343" y="10204"/>
                    </a:lnTo>
                    <a:lnTo>
                      <a:pt x="15583" y="10005"/>
                    </a:lnTo>
                    <a:lnTo>
                      <a:pt x="15282" y="9607"/>
                    </a:lnTo>
                    <a:lnTo>
                      <a:pt x="14982" y="9342"/>
                    </a:lnTo>
                    <a:lnTo>
                      <a:pt x="14921" y="9276"/>
                    </a:lnTo>
                    <a:lnTo>
                      <a:pt x="14921" y="9210"/>
                    </a:lnTo>
                    <a:lnTo>
                      <a:pt x="14801" y="8547"/>
                    </a:lnTo>
                    <a:lnTo>
                      <a:pt x="14139" y="8547"/>
                    </a:lnTo>
                    <a:lnTo>
                      <a:pt x="13598" y="8150"/>
                    </a:lnTo>
                    <a:lnTo>
                      <a:pt x="11672" y="7818"/>
                    </a:lnTo>
                    <a:lnTo>
                      <a:pt x="10108" y="7752"/>
                    </a:lnTo>
                    <a:lnTo>
                      <a:pt x="9988" y="7752"/>
                    </a:lnTo>
                    <a:lnTo>
                      <a:pt x="9928" y="7686"/>
                    </a:lnTo>
                    <a:lnTo>
                      <a:pt x="8965" y="5433"/>
                    </a:lnTo>
                    <a:lnTo>
                      <a:pt x="8604" y="4837"/>
                    </a:lnTo>
                    <a:lnTo>
                      <a:pt x="7762" y="3644"/>
                    </a:lnTo>
                    <a:lnTo>
                      <a:pt x="6919" y="2518"/>
                    </a:lnTo>
                    <a:lnTo>
                      <a:pt x="6498" y="2054"/>
                    </a:lnTo>
                    <a:lnTo>
                      <a:pt x="5114" y="596"/>
                    </a:lnTo>
                    <a:lnTo>
                      <a:pt x="4934" y="464"/>
                    </a:lnTo>
                    <a:lnTo>
                      <a:pt x="3249" y="398"/>
                    </a:lnTo>
                    <a:lnTo>
                      <a:pt x="3189" y="398"/>
                    </a:lnTo>
                    <a:lnTo>
                      <a:pt x="3189" y="331"/>
                    </a:lnTo>
                    <a:lnTo>
                      <a:pt x="2828" y="199"/>
                    </a:lnTo>
                    <a:lnTo>
                      <a:pt x="2407" y="0"/>
                    </a:lnTo>
                    <a:lnTo>
                      <a:pt x="2106" y="0"/>
                    </a:lnTo>
                    <a:lnTo>
                      <a:pt x="1625" y="133"/>
                    </a:lnTo>
                    <a:lnTo>
                      <a:pt x="1023" y="398"/>
                    </a:lnTo>
                    <a:lnTo>
                      <a:pt x="241" y="795"/>
                    </a:lnTo>
                    <a:lnTo>
                      <a:pt x="181" y="861"/>
                    </a:lnTo>
                    <a:lnTo>
                      <a:pt x="241" y="1193"/>
                    </a:lnTo>
                    <a:lnTo>
                      <a:pt x="241" y="1259"/>
                    </a:lnTo>
                    <a:lnTo>
                      <a:pt x="60" y="1723"/>
                    </a:lnTo>
                    <a:lnTo>
                      <a:pt x="0" y="1723"/>
                    </a:lnTo>
                    <a:lnTo>
                      <a:pt x="0" y="2385"/>
                    </a:lnTo>
                    <a:lnTo>
                      <a:pt x="120" y="2717"/>
                    </a:lnTo>
                    <a:lnTo>
                      <a:pt x="301" y="2849"/>
                    </a:lnTo>
                    <a:lnTo>
                      <a:pt x="662" y="2849"/>
                    </a:lnTo>
                    <a:lnTo>
                      <a:pt x="963" y="2915"/>
                    </a:lnTo>
                    <a:lnTo>
                      <a:pt x="1083" y="2849"/>
                    </a:lnTo>
                    <a:lnTo>
                      <a:pt x="1143" y="2518"/>
                    </a:lnTo>
                    <a:lnTo>
                      <a:pt x="1264" y="2319"/>
                    </a:lnTo>
                    <a:lnTo>
                      <a:pt x="1504" y="2319"/>
                    </a:lnTo>
                    <a:lnTo>
                      <a:pt x="2347" y="2584"/>
                    </a:lnTo>
                    <a:lnTo>
                      <a:pt x="2527" y="2650"/>
                    </a:lnTo>
                    <a:lnTo>
                      <a:pt x="2226" y="3114"/>
                    </a:lnTo>
                    <a:lnTo>
                      <a:pt x="2226" y="3777"/>
                    </a:lnTo>
                    <a:lnTo>
                      <a:pt x="2286" y="3909"/>
                    </a:lnTo>
                    <a:lnTo>
                      <a:pt x="2407" y="4108"/>
                    </a:lnTo>
                    <a:lnTo>
                      <a:pt x="2888" y="4638"/>
                    </a:lnTo>
                    <a:lnTo>
                      <a:pt x="3249" y="4903"/>
                    </a:lnTo>
                    <a:lnTo>
                      <a:pt x="3490" y="4969"/>
                    </a:lnTo>
                    <a:lnTo>
                      <a:pt x="3610" y="4969"/>
                    </a:lnTo>
                    <a:lnTo>
                      <a:pt x="3730" y="4903"/>
                    </a:lnTo>
                    <a:lnTo>
                      <a:pt x="4152" y="4439"/>
                    </a:lnTo>
                    <a:lnTo>
                      <a:pt x="4452" y="4240"/>
                    </a:lnTo>
                    <a:lnTo>
                      <a:pt x="5114" y="4108"/>
                    </a:lnTo>
                    <a:lnTo>
                      <a:pt x="5295" y="3644"/>
                    </a:lnTo>
                    <a:lnTo>
                      <a:pt x="5836" y="3313"/>
                    </a:lnTo>
                    <a:lnTo>
                      <a:pt x="6378" y="3644"/>
                    </a:lnTo>
                    <a:lnTo>
                      <a:pt x="6438" y="3644"/>
                    </a:lnTo>
                    <a:lnTo>
                      <a:pt x="6919" y="4572"/>
                    </a:lnTo>
                    <a:lnTo>
                      <a:pt x="7100" y="5168"/>
                    </a:lnTo>
                    <a:lnTo>
                      <a:pt x="7100" y="5234"/>
                    </a:lnTo>
                    <a:lnTo>
                      <a:pt x="6979" y="6029"/>
                    </a:lnTo>
                    <a:lnTo>
                      <a:pt x="7160" y="6493"/>
                    </a:lnTo>
                    <a:lnTo>
                      <a:pt x="7160" y="6560"/>
                    </a:lnTo>
                    <a:lnTo>
                      <a:pt x="7040" y="7156"/>
                    </a:lnTo>
                    <a:lnTo>
                      <a:pt x="7040" y="7686"/>
                    </a:lnTo>
                    <a:lnTo>
                      <a:pt x="7220" y="8282"/>
                    </a:lnTo>
                    <a:lnTo>
                      <a:pt x="7280" y="8547"/>
                    </a:lnTo>
                    <a:lnTo>
                      <a:pt x="7220" y="9011"/>
                    </a:lnTo>
                    <a:lnTo>
                      <a:pt x="7220" y="9077"/>
                    </a:lnTo>
                    <a:lnTo>
                      <a:pt x="6979" y="9409"/>
                    </a:lnTo>
                    <a:lnTo>
                      <a:pt x="6979" y="9475"/>
                    </a:lnTo>
                    <a:lnTo>
                      <a:pt x="6739" y="9740"/>
                    </a:lnTo>
                    <a:lnTo>
                      <a:pt x="6679" y="10336"/>
                    </a:lnTo>
                    <a:lnTo>
                      <a:pt x="6859" y="10933"/>
                    </a:lnTo>
                    <a:lnTo>
                      <a:pt x="6859" y="10999"/>
                    </a:lnTo>
                    <a:lnTo>
                      <a:pt x="6679" y="11926"/>
                    </a:lnTo>
                    <a:lnTo>
                      <a:pt x="6558" y="12059"/>
                    </a:lnTo>
                    <a:lnTo>
                      <a:pt x="6438" y="12125"/>
                    </a:lnTo>
                    <a:lnTo>
                      <a:pt x="6197" y="12059"/>
                    </a:lnTo>
                    <a:lnTo>
                      <a:pt x="5957" y="11794"/>
                    </a:lnTo>
                    <a:lnTo>
                      <a:pt x="5716" y="11860"/>
                    </a:lnTo>
                    <a:lnTo>
                      <a:pt x="5415" y="12258"/>
                    </a:lnTo>
                    <a:lnTo>
                      <a:pt x="5054" y="13318"/>
                    </a:lnTo>
                    <a:lnTo>
                      <a:pt x="5054" y="13384"/>
                    </a:lnTo>
                    <a:lnTo>
                      <a:pt x="4693" y="13715"/>
                    </a:lnTo>
                    <a:lnTo>
                      <a:pt x="4452" y="13715"/>
                    </a:lnTo>
                    <a:lnTo>
                      <a:pt x="4091" y="14378"/>
                    </a:lnTo>
                    <a:lnTo>
                      <a:pt x="4272" y="14775"/>
                    </a:lnTo>
                    <a:lnTo>
                      <a:pt x="4332" y="14775"/>
                    </a:lnTo>
                    <a:lnTo>
                      <a:pt x="4813" y="15438"/>
                    </a:lnTo>
                    <a:lnTo>
                      <a:pt x="4813" y="15703"/>
                    </a:lnTo>
                    <a:lnTo>
                      <a:pt x="5355" y="15769"/>
                    </a:lnTo>
                    <a:lnTo>
                      <a:pt x="5415" y="16299"/>
                    </a:lnTo>
                    <a:lnTo>
                      <a:pt x="5415" y="16366"/>
                    </a:lnTo>
                    <a:lnTo>
                      <a:pt x="5475" y="16962"/>
                    </a:lnTo>
                    <a:lnTo>
                      <a:pt x="5656" y="17094"/>
                    </a:lnTo>
                    <a:lnTo>
                      <a:pt x="6137" y="16962"/>
                    </a:lnTo>
                    <a:lnTo>
                      <a:pt x="6558" y="16631"/>
                    </a:lnTo>
                    <a:lnTo>
                      <a:pt x="6679" y="16631"/>
                    </a:lnTo>
                    <a:lnTo>
                      <a:pt x="6799" y="17492"/>
                    </a:lnTo>
                    <a:lnTo>
                      <a:pt x="7040" y="17823"/>
                    </a:lnTo>
                    <a:lnTo>
                      <a:pt x="7100" y="17890"/>
                    </a:lnTo>
                    <a:lnTo>
                      <a:pt x="7280" y="18221"/>
                    </a:lnTo>
                    <a:lnTo>
                      <a:pt x="7641" y="18552"/>
                    </a:lnTo>
                    <a:lnTo>
                      <a:pt x="7762" y="18618"/>
                    </a:lnTo>
                    <a:lnTo>
                      <a:pt x="7882" y="18618"/>
                    </a:lnTo>
                    <a:lnTo>
                      <a:pt x="8002" y="18685"/>
                    </a:lnTo>
                    <a:lnTo>
                      <a:pt x="8243" y="18552"/>
                    </a:lnTo>
                    <a:lnTo>
                      <a:pt x="8484" y="18486"/>
                    </a:lnTo>
                    <a:lnTo>
                      <a:pt x="8784" y="18353"/>
                    </a:lnTo>
                    <a:lnTo>
                      <a:pt x="8905" y="18287"/>
                    </a:lnTo>
                    <a:lnTo>
                      <a:pt x="9386" y="18287"/>
                    </a:lnTo>
                    <a:lnTo>
                      <a:pt x="9506" y="18353"/>
                    </a:lnTo>
                    <a:lnTo>
                      <a:pt x="9988" y="18022"/>
                    </a:lnTo>
                    <a:lnTo>
                      <a:pt x="10048" y="18022"/>
                    </a:lnTo>
                    <a:lnTo>
                      <a:pt x="10048" y="18088"/>
                    </a:lnTo>
                    <a:lnTo>
                      <a:pt x="10108" y="18022"/>
                    </a:lnTo>
                    <a:lnTo>
                      <a:pt x="10168" y="18088"/>
                    </a:lnTo>
                    <a:lnTo>
                      <a:pt x="10349" y="18420"/>
                    </a:lnTo>
                    <a:lnTo>
                      <a:pt x="10409" y="18618"/>
                    </a:lnTo>
                    <a:lnTo>
                      <a:pt x="10650" y="19016"/>
                    </a:lnTo>
                    <a:lnTo>
                      <a:pt x="10830" y="19082"/>
                    </a:lnTo>
                    <a:lnTo>
                      <a:pt x="10890" y="19082"/>
                    </a:lnTo>
                    <a:lnTo>
                      <a:pt x="10830" y="19016"/>
                    </a:lnTo>
                    <a:lnTo>
                      <a:pt x="10830" y="18751"/>
                    </a:lnTo>
                    <a:lnTo>
                      <a:pt x="10950" y="18685"/>
                    </a:lnTo>
                    <a:lnTo>
                      <a:pt x="11131" y="18618"/>
                    </a:lnTo>
                    <a:lnTo>
                      <a:pt x="12094" y="18618"/>
                    </a:lnTo>
                    <a:lnTo>
                      <a:pt x="12394" y="19215"/>
                    </a:lnTo>
                    <a:lnTo>
                      <a:pt x="12334" y="19480"/>
                    </a:lnTo>
                    <a:lnTo>
                      <a:pt x="12695" y="19546"/>
                    </a:lnTo>
                    <a:lnTo>
                      <a:pt x="12695" y="19413"/>
                    </a:lnTo>
                    <a:lnTo>
                      <a:pt x="12816" y="19347"/>
                    </a:lnTo>
                    <a:lnTo>
                      <a:pt x="13658" y="19944"/>
                    </a:lnTo>
                    <a:lnTo>
                      <a:pt x="13718" y="20142"/>
                    </a:lnTo>
                    <a:lnTo>
                      <a:pt x="13778" y="20275"/>
                    </a:lnTo>
                    <a:lnTo>
                      <a:pt x="13778" y="20672"/>
                    </a:lnTo>
                    <a:lnTo>
                      <a:pt x="14079" y="20739"/>
                    </a:lnTo>
                    <a:lnTo>
                      <a:pt x="14260" y="20407"/>
                    </a:lnTo>
                    <a:lnTo>
                      <a:pt x="14139" y="20142"/>
                    </a:lnTo>
                    <a:lnTo>
                      <a:pt x="14139" y="19944"/>
                    </a:lnTo>
                    <a:lnTo>
                      <a:pt x="14199" y="19811"/>
                    </a:lnTo>
                    <a:lnTo>
                      <a:pt x="14260" y="19745"/>
                    </a:lnTo>
                    <a:lnTo>
                      <a:pt x="14380" y="19679"/>
                    </a:lnTo>
                    <a:lnTo>
                      <a:pt x="14380" y="19612"/>
                    </a:lnTo>
                    <a:lnTo>
                      <a:pt x="14440" y="19546"/>
                    </a:lnTo>
                    <a:lnTo>
                      <a:pt x="14621" y="19546"/>
                    </a:lnTo>
                    <a:lnTo>
                      <a:pt x="14741" y="19679"/>
                    </a:lnTo>
                    <a:lnTo>
                      <a:pt x="14801" y="19811"/>
                    </a:lnTo>
                    <a:lnTo>
                      <a:pt x="14921" y="20341"/>
                    </a:lnTo>
                    <a:lnTo>
                      <a:pt x="14921" y="20407"/>
                    </a:lnTo>
                    <a:lnTo>
                      <a:pt x="15102" y="20606"/>
                    </a:lnTo>
                    <a:lnTo>
                      <a:pt x="15343" y="20739"/>
                    </a:lnTo>
                    <a:lnTo>
                      <a:pt x="15403" y="20739"/>
                    </a:lnTo>
                    <a:lnTo>
                      <a:pt x="16185" y="21600"/>
                    </a:lnTo>
                    <a:lnTo>
                      <a:pt x="16546" y="21467"/>
                    </a:lnTo>
                    <a:lnTo>
                      <a:pt x="16486" y="21335"/>
                    </a:lnTo>
                    <a:lnTo>
                      <a:pt x="16365" y="21136"/>
                    </a:lnTo>
                    <a:lnTo>
                      <a:pt x="16365" y="20871"/>
                    </a:lnTo>
                    <a:lnTo>
                      <a:pt x="16426" y="20739"/>
                    </a:lnTo>
                    <a:lnTo>
                      <a:pt x="16726" y="20474"/>
                    </a:lnTo>
                    <a:lnTo>
                      <a:pt x="17148" y="20076"/>
                    </a:lnTo>
                    <a:lnTo>
                      <a:pt x="17629" y="20407"/>
                    </a:lnTo>
                    <a:lnTo>
                      <a:pt x="17689" y="20407"/>
                    </a:lnTo>
                    <a:lnTo>
                      <a:pt x="17809" y="19811"/>
                    </a:lnTo>
                    <a:lnTo>
                      <a:pt x="17809" y="19745"/>
                    </a:lnTo>
                    <a:lnTo>
                      <a:pt x="17870" y="19679"/>
                    </a:lnTo>
                    <a:lnTo>
                      <a:pt x="18291" y="19745"/>
                    </a:lnTo>
                    <a:lnTo>
                      <a:pt x="18351" y="19877"/>
                    </a:lnTo>
                    <a:lnTo>
                      <a:pt x="18411" y="20076"/>
                    </a:lnTo>
                    <a:lnTo>
                      <a:pt x="18351" y="20209"/>
                    </a:lnTo>
                    <a:lnTo>
                      <a:pt x="18231" y="20407"/>
                    </a:lnTo>
                    <a:lnTo>
                      <a:pt x="18351" y="20474"/>
                    </a:lnTo>
                    <a:lnTo>
                      <a:pt x="18652" y="20606"/>
                    </a:lnTo>
                    <a:lnTo>
                      <a:pt x="18892" y="20739"/>
                    </a:lnTo>
                    <a:lnTo>
                      <a:pt x="18953" y="20739"/>
                    </a:lnTo>
                    <a:lnTo>
                      <a:pt x="19253" y="20871"/>
                    </a:lnTo>
                    <a:lnTo>
                      <a:pt x="19494" y="20871"/>
                    </a:lnTo>
                    <a:lnTo>
                      <a:pt x="19133" y="18950"/>
                    </a:lnTo>
                    <a:lnTo>
                      <a:pt x="18953" y="18817"/>
                    </a:lnTo>
                    <a:lnTo>
                      <a:pt x="18772" y="18618"/>
                    </a:lnTo>
                    <a:lnTo>
                      <a:pt x="18471" y="18088"/>
                    </a:lnTo>
                    <a:lnTo>
                      <a:pt x="18351" y="17823"/>
                    </a:lnTo>
                    <a:lnTo>
                      <a:pt x="18411" y="17492"/>
                    </a:lnTo>
                    <a:lnTo>
                      <a:pt x="18531" y="17161"/>
                    </a:lnTo>
                    <a:lnTo>
                      <a:pt x="18772" y="16763"/>
                    </a:lnTo>
                    <a:lnTo>
                      <a:pt x="19133" y="16366"/>
                    </a:lnTo>
                    <a:lnTo>
                      <a:pt x="19554" y="15968"/>
                    </a:lnTo>
                    <a:lnTo>
                      <a:pt x="19915" y="15968"/>
                    </a:lnTo>
                    <a:lnTo>
                      <a:pt x="20216" y="16101"/>
                    </a:lnTo>
                    <a:lnTo>
                      <a:pt x="20818" y="16101"/>
                    </a:lnTo>
                    <a:lnTo>
                      <a:pt x="20998" y="15968"/>
                    </a:lnTo>
                    <a:lnTo>
                      <a:pt x="21179" y="15769"/>
                    </a:lnTo>
                    <a:lnTo>
                      <a:pt x="21480" y="14974"/>
                    </a:lnTo>
                    <a:lnTo>
                      <a:pt x="21600" y="14643"/>
                    </a:lnTo>
                    <a:lnTo>
                      <a:pt x="21600" y="14113"/>
                    </a:lnTo>
                    <a:lnTo>
                      <a:pt x="21540" y="1265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2" name="Freeform 34"/>
              <p:cNvSpPr/>
              <p:nvPr/>
            </p:nvSpPr>
            <p:spPr>
              <a:xfrm>
                <a:off x="1515727" y="826688"/>
                <a:ext cx="274325" cy="1921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709" y="635"/>
                    </a:moveTo>
                    <a:lnTo>
                      <a:pt x="19609" y="953"/>
                    </a:lnTo>
                    <a:lnTo>
                      <a:pt x="19311" y="1112"/>
                    </a:lnTo>
                    <a:lnTo>
                      <a:pt x="17818" y="953"/>
                    </a:lnTo>
                    <a:lnTo>
                      <a:pt x="16424" y="476"/>
                    </a:lnTo>
                    <a:lnTo>
                      <a:pt x="15628" y="0"/>
                    </a:lnTo>
                    <a:lnTo>
                      <a:pt x="13438" y="3335"/>
                    </a:lnTo>
                    <a:lnTo>
                      <a:pt x="13537" y="4765"/>
                    </a:lnTo>
                    <a:lnTo>
                      <a:pt x="13338" y="4924"/>
                    </a:lnTo>
                    <a:lnTo>
                      <a:pt x="12243" y="5082"/>
                    </a:lnTo>
                    <a:lnTo>
                      <a:pt x="11347" y="4924"/>
                    </a:lnTo>
                    <a:lnTo>
                      <a:pt x="11049" y="4924"/>
                    </a:lnTo>
                    <a:lnTo>
                      <a:pt x="10850" y="4765"/>
                    </a:lnTo>
                    <a:lnTo>
                      <a:pt x="10651" y="4447"/>
                    </a:lnTo>
                    <a:lnTo>
                      <a:pt x="10551" y="4129"/>
                    </a:lnTo>
                    <a:lnTo>
                      <a:pt x="10352" y="159"/>
                    </a:lnTo>
                    <a:lnTo>
                      <a:pt x="8361" y="0"/>
                    </a:lnTo>
                    <a:lnTo>
                      <a:pt x="7565" y="2859"/>
                    </a:lnTo>
                    <a:lnTo>
                      <a:pt x="7465" y="1588"/>
                    </a:lnTo>
                    <a:lnTo>
                      <a:pt x="7366" y="476"/>
                    </a:lnTo>
                    <a:lnTo>
                      <a:pt x="7167" y="0"/>
                    </a:lnTo>
                    <a:lnTo>
                      <a:pt x="6371" y="635"/>
                    </a:lnTo>
                    <a:lnTo>
                      <a:pt x="5972" y="1429"/>
                    </a:lnTo>
                    <a:lnTo>
                      <a:pt x="5873" y="1588"/>
                    </a:lnTo>
                    <a:lnTo>
                      <a:pt x="5076" y="1906"/>
                    </a:lnTo>
                    <a:lnTo>
                      <a:pt x="2787" y="5559"/>
                    </a:lnTo>
                    <a:lnTo>
                      <a:pt x="597" y="10165"/>
                    </a:lnTo>
                    <a:lnTo>
                      <a:pt x="1095" y="11753"/>
                    </a:lnTo>
                    <a:lnTo>
                      <a:pt x="1095" y="12071"/>
                    </a:lnTo>
                    <a:lnTo>
                      <a:pt x="995" y="12071"/>
                    </a:lnTo>
                    <a:lnTo>
                      <a:pt x="995" y="12706"/>
                    </a:lnTo>
                    <a:lnTo>
                      <a:pt x="1194" y="13659"/>
                    </a:lnTo>
                    <a:lnTo>
                      <a:pt x="1593" y="14929"/>
                    </a:lnTo>
                    <a:lnTo>
                      <a:pt x="1692" y="15724"/>
                    </a:lnTo>
                    <a:lnTo>
                      <a:pt x="1692" y="16518"/>
                    </a:lnTo>
                    <a:lnTo>
                      <a:pt x="0" y="18106"/>
                    </a:lnTo>
                    <a:lnTo>
                      <a:pt x="0" y="18741"/>
                    </a:lnTo>
                    <a:lnTo>
                      <a:pt x="796" y="19376"/>
                    </a:lnTo>
                    <a:lnTo>
                      <a:pt x="896" y="19694"/>
                    </a:lnTo>
                    <a:lnTo>
                      <a:pt x="896" y="20012"/>
                    </a:lnTo>
                    <a:lnTo>
                      <a:pt x="1095" y="20329"/>
                    </a:lnTo>
                    <a:lnTo>
                      <a:pt x="1792" y="20965"/>
                    </a:lnTo>
                    <a:lnTo>
                      <a:pt x="3185" y="21600"/>
                    </a:lnTo>
                    <a:lnTo>
                      <a:pt x="3683" y="21124"/>
                    </a:lnTo>
                    <a:lnTo>
                      <a:pt x="4181" y="20012"/>
                    </a:lnTo>
                    <a:lnTo>
                      <a:pt x="4579" y="18265"/>
                    </a:lnTo>
                    <a:lnTo>
                      <a:pt x="5674" y="18900"/>
                    </a:lnTo>
                    <a:lnTo>
                      <a:pt x="5873" y="19059"/>
                    </a:lnTo>
                    <a:lnTo>
                      <a:pt x="5873" y="19376"/>
                    </a:lnTo>
                    <a:lnTo>
                      <a:pt x="5773" y="19853"/>
                    </a:lnTo>
                    <a:lnTo>
                      <a:pt x="5773" y="20329"/>
                    </a:lnTo>
                    <a:lnTo>
                      <a:pt x="5873" y="20647"/>
                    </a:lnTo>
                    <a:lnTo>
                      <a:pt x="6171" y="20965"/>
                    </a:lnTo>
                    <a:lnTo>
                      <a:pt x="7366" y="20965"/>
                    </a:lnTo>
                    <a:lnTo>
                      <a:pt x="7963" y="20647"/>
                    </a:lnTo>
                    <a:lnTo>
                      <a:pt x="8461" y="20329"/>
                    </a:lnTo>
                    <a:lnTo>
                      <a:pt x="8560" y="20012"/>
                    </a:lnTo>
                    <a:lnTo>
                      <a:pt x="9158" y="20012"/>
                    </a:lnTo>
                    <a:lnTo>
                      <a:pt x="9854" y="20329"/>
                    </a:lnTo>
                    <a:lnTo>
                      <a:pt x="10053" y="20488"/>
                    </a:lnTo>
                    <a:lnTo>
                      <a:pt x="10352" y="20965"/>
                    </a:lnTo>
                    <a:lnTo>
                      <a:pt x="10551" y="19853"/>
                    </a:lnTo>
                    <a:lnTo>
                      <a:pt x="10651" y="19694"/>
                    </a:lnTo>
                    <a:lnTo>
                      <a:pt x="10750" y="19694"/>
                    </a:lnTo>
                    <a:lnTo>
                      <a:pt x="11148" y="18741"/>
                    </a:lnTo>
                    <a:lnTo>
                      <a:pt x="11447" y="18106"/>
                    </a:lnTo>
                    <a:lnTo>
                      <a:pt x="11845" y="17471"/>
                    </a:lnTo>
                    <a:lnTo>
                      <a:pt x="12343" y="16994"/>
                    </a:lnTo>
                    <a:lnTo>
                      <a:pt x="12442" y="16835"/>
                    </a:lnTo>
                    <a:lnTo>
                      <a:pt x="12442" y="16994"/>
                    </a:lnTo>
                    <a:lnTo>
                      <a:pt x="12542" y="16994"/>
                    </a:lnTo>
                    <a:lnTo>
                      <a:pt x="12841" y="17153"/>
                    </a:lnTo>
                    <a:lnTo>
                      <a:pt x="12940" y="17153"/>
                    </a:lnTo>
                    <a:lnTo>
                      <a:pt x="13338" y="13976"/>
                    </a:lnTo>
                    <a:lnTo>
                      <a:pt x="13935" y="13659"/>
                    </a:lnTo>
                    <a:lnTo>
                      <a:pt x="14433" y="13182"/>
                    </a:lnTo>
                    <a:lnTo>
                      <a:pt x="14732" y="12706"/>
                    </a:lnTo>
                    <a:lnTo>
                      <a:pt x="14831" y="12388"/>
                    </a:lnTo>
                    <a:lnTo>
                      <a:pt x="14931" y="11912"/>
                    </a:lnTo>
                    <a:lnTo>
                      <a:pt x="14732" y="10959"/>
                    </a:lnTo>
                    <a:lnTo>
                      <a:pt x="14632" y="10165"/>
                    </a:lnTo>
                    <a:lnTo>
                      <a:pt x="14732" y="9688"/>
                    </a:lnTo>
                    <a:lnTo>
                      <a:pt x="14831" y="9529"/>
                    </a:lnTo>
                    <a:lnTo>
                      <a:pt x="15429" y="9529"/>
                    </a:lnTo>
                    <a:lnTo>
                      <a:pt x="15926" y="9847"/>
                    </a:lnTo>
                    <a:lnTo>
                      <a:pt x="16026" y="8894"/>
                    </a:lnTo>
                    <a:lnTo>
                      <a:pt x="16026" y="8576"/>
                    </a:lnTo>
                    <a:lnTo>
                      <a:pt x="16723" y="8100"/>
                    </a:lnTo>
                    <a:lnTo>
                      <a:pt x="16822" y="7624"/>
                    </a:lnTo>
                    <a:lnTo>
                      <a:pt x="16424" y="7624"/>
                    </a:lnTo>
                    <a:lnTo>
                      <a:pt x="16324" y="7465"/>
                    </a:lnTo>
                    <a:lnTo>
                      <a:pt x="16324" y="6988"/>
                    </a:lnTo>
                    <a:lnTo>
                      <a:pt x="16424" y="6829"/>
                    </a:lnTo>
                    <a:lnTo>
                      <a:pt x="16623" y="6829"/>
                    </a:lnTo>
                    <a:lnTo>
                      <a:pt x="17021" y="6671"/>
                    </a:lnTo>
                    <a:lnTo>
                      <a:pt x="17519" y="6035"/>
                    </a:lnTo>
                    <a:lnTo>
                      <a:pt x="20107" y="3176"/>
                    </a:lnTo>
                    <a:lnTo>
                      <a:pt x="20903" y="3812"/>
                    </a:lnTo>
                    <a:lnTo>
                      <a:pt x="21301" y="3812"/>
                    </a:lnTo>
                    <a:lnTo>
                      <a:pt x="21102" y="2382"/>
                    </a:lnTo>
                    <a:lnTo>
                      <a:pt x="21102" y="2224"/>
                    </a:lnTo>
                    <a:lnTo>
                      <a:pt x="21600" y="953"/>
                    </a:lnTo>
                    <a:lnTo>
                      <a:pt x="21202" y="953"/>
                    </a:lnTo>
                    <a:lnTo>
                      <a:pt x="21202" y="1112"/>
                    </a:lnTo>
                    <a:lnTo>
                      <a:pt x="21102" y="1112"/>
                    </a:lnTo>
                    <a:lnTo>
                      <a:pt x="20306" y="1271"/>
                    </a:lnTo>
                    <a:lnTo>
                      <a:pt x="20107" y="1271"/>
                    </a:lnTo>
                    <a:lnTo>
                      <a:pt x="20107" y="953"/>
                    </a:lnTo>
                    <a:lnTo>
                      <a:pt x="19908" y="635"/>
                    </a:lnTo>
                    <a:lnTo>
                      <a:pt x="19709" y="635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3" name="Freeform 35"/>
              <p:cNvSpPr/>
              <p:nvPr/>
            </p:nvSpPr>
            <p:spPr>
              <a:xfrm>
                <a:off x="1772352" y="1146060"/>
                <a:ext cx="42983" cy="4239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694" y="11520"/>
                    </a:moveTo>
                    <a:lnTo>
                      <a:pt x="21600" y="8640"/>
                    </a:lnTo>
                    <a:lnTo>
                      <a:pt x="15247" y="2880"/>
                    </a:lnTo>
                    <a:lnTo>
                      <a:pt x="12706" y="1440"/>
                    </a:lnTo>
                    <a:lnTo>
                      <a:pt x="10800" y="0"/>
                    </a:lnTo>
                    <a:lnTo>
                      <a:pt x="6988" y="0"/>
                    </a:lnTo>
                    <a:lnTo>
                      <a:pt x="4447" y="720"/>
                    </a:lnTo>
                    <a:lnTo>
                      <a:pt x="4447" y="7200"/>
                    </a:lnTo>
                    <a:lnTo>
                      <a:pt x="3176" y="10080"/>
                    </a:lnTo>
                    <a:lnTo>
                      <a:pt x="1271" y="12960"/>
                    </a:lnTo>
                    <a:lnTo>
                      <a:pt x="0" y="14400"/>
                    </a:lnTo>
                    <a:lnTo>
                      <a:pt x="2541" y="17280"/>
                    </a:lnTo>
                    <a:lnTo>
                      <a:pt x="3176" y="17280"/>
                    </a:lnTo>
                    <a:lnTo>
                      <a:pt x="3812" y="20160"/>
                    </a:lnTo>
                    <a:lnTo>
                      <a:pt x="6988" y="21600"/>
                    </a:lnTo>
                    <a:lnTo>
                      <a:pt x="8894" y="20160"/>
                    </a:lnTo>
                    <a:lnTo>
                      <a:pt x="10800" y="19440"/>
                    </a:lnTo>
                    <a:lnTo>
                      <a:pt x="16518" y="20880"/>
                    </a:lnTo>
                    <a:lnTo>
                      <a:pt x="16518" y="18720"/>
                    </a:lnTo>
                    <a:lnTo>
                      <a:pt x="17153" y="15840"/>
                    </a:lnTo>
                    <a:lnTo>
                      <a:pt x="17788" y="13680"/>
                    </a:lnTo>
                    <a:lnTo>
                      <a:pt x="18424" y="12240"/>
                    </a:lnTo>
                    <a:lnTo>
                      <a:pt x="19694" y="1152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4" name="Freeform 36"/>
              <p:cNvSpPr/>
              <p:nvPr/>
            </p:nvSpPr>
            <p:spPr>
              <a:xfrm>
                <a:off x="1571350" y="983548"/>
                <a:ext cx="238928" cy="206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086" y="6362"/>
                    </a:moveTo>
                    <a:lnTo>
                      <a:pt x="14400" y="5178"/>
                    </a:lnTo>
                    <a:lnTo>
                      <a:pt x="13714" y="3403"/>
                    </a:lnTo>
                    <a:lnTo>
                      <a:pt x="12914" y="3255"/>
                    </a:lnTo>
                    <a:lnTo>
                      <a:pt x="12229" y="3107"/>
                    </a:lnTo>
                    <a:lnTo>
                      <a:pt x="11657" y="2811"/>
                    </a:lnTo>
                    <a:lnTo>
                      <a:pt x="11314" y="2515"/>
                    </a:lnTo>
                    <a:lnTo>
                      <a:pt x="11086" y="2071"/>
                    </a:lnTo>
                    <a:lnTo>
                      <a:pt x="10743" y="1775"/>
                    </a:lnTo>
                    <a:lnTo>
                      <a:pt x="9714" y="1332"/>
                    </a:lnTo>
                    <a:lnTo>
                      <a:pt x="9486" y="1184"/>
                    </a:lnTo>
                    <a:lnTo>
                      <a:pt x="9714" y="148"/>
                    </a:lnTo>
                    <a:lnTo>
                      <a:pt x="9600" y="148"/>
                    </a:lnTo>
                    <a:lnTo>
                      <a:pt x="9371" y="0"/>
                    </a:lnTo>
                    <a:lnTo>
                      <a:pt x="8686" y="592"/>
                    </a:lnTo>
                    <a:lnTo>
                      <a:pt x="8229" y="1184"/>
                    </a:lnTo>
                    <a:lnTo>
                      <a:pt x="8000" y="1923"/>
                    </a:lnTo>
                    <a:lnTo>
                      <a:pt x="7543" y="2367"/>
                    </a:lnTo>
                    <a:lnTo>
                      <a:pt x="7200" y="3403"/>
                    </a:lnTo>
                    <a:lnTo>
                      <a:pt x="7086" y="3699"/>
                    </a:lnTo>
                    <a:lnTo>
                      <a:pt x="6857" y="3847"/>
                    </a:lnTo>
                    <a:lnTo>
                      <a:pt x="6743" y="3847"/>
                    </a:lnTo>
                    <a:lnTo>
                      <a:pt x="6629" y="3551"/>
                    </a:lnTo>
                    <a:lnTo>
                      <a:pt x="6171" y="3107"/>
                    </a:lnTo>
                    <a:lnTo>
                      <a:pt x="5486" y="2811"/>
                    </a:lnTo>
                    <a:lnTo>
                      <a:pt x="5029" y="2959"/>
                    </a:lnTo>
                    <a:lnTo>
                      <a:pt x="4343" y="3403"/>
                    </a:lnTo>
                    <a:lnTo>
                      <a:pt x="3543" y="3699"/>
                    </a:lnTo>
                    <a:lnTo>
                      <a:pt x="1829" y="3699"/>
                    </a:lnTo>
                    <a:lnTo>
                      <a:pt x="1486" y="3255"/>
                    </a:lnTo>
                    <a:lnTo>
                      <a:pt x="1257" y="2811"/>
                    </a:lnTo>
                    <a:lnTo>
                      <a:pt x="1143" y="2367"/>
                    </a:lnTo>
                    <a:lnTo>
                      <a:pt x="1143" y="1627"/>
                    </a:lnTo>
                    <a:lnTo>
                      <a:pt x="457" y="1332"/>
                    </a:lnTo>
                    <a:lnTo>
                      <a:pt x="229" y="2515"/>
                    </a:lnTo>
                    <a:lnTo>
                      <a:pt x="229" y="2663"/>
                    </a:lnTo>
                    <a:lnTo>
                      <a:pt x="114" y="2663"/>
                    </a:lnTo>
                    <a:lnTo>
                      <a:pt x="0" y="2959"/>
                    </a:lnTo>
                    <a:lnTo>
                      <a:pt x="457" y="3107"/>
                    </a:lnTo>
                    <a:lnTo>
                      <a:pt x="571" y="3107"/>
                    </a:lnTo>
                    <a:lnTo>
                      <a:pt x="1600" y="4882"/>
                    </a:lnTo>
                    <a:lnTo>
                      <a:pt x="2286" y="5622"/>
                    </a:lnTo>
                    <a:lnTo>
                      <a:pt x="3886" y="6362"/>
                    </a:lnTo>
                    <a:lnTo>
                      <a:pt x="5600" y="7101"/>
                    </a:lnTo>
                    <a:lnTo>
                      <a:pt x="5943" y="7545"/>
                    </a:lnTo>
                    <a:lnTo>
                      <a:pt x="6400" y="8285"/>
                    </a:lnTo>
                    <a:lnTo>
                      <a:pt x="6743" y="9468"/>
                    </a:lnTo>
                    <a:lnTo>
                      <a:pt x="7086" y="11096"/>
                    </a:lnTo>
                    <a:lnTo>
                      <a:pt x="8000" y="11688"/>
                    </a:lnTo>
                    <a:lnTo>
                      <a:pt x="8343" y="11984"/>
                    </a:lnTo>
                    <a:lnTo>
                      <a:pt x="8686" y="11984"/>
                    </a:lnTo>
                    <a:lnTo>
                      <a:pt x="10286" y="10652"/>
                    </a:lnTo>
                    <a:lnTo>
                      <a:pt x="10400" y="10504"/>
                    </a:lnTo>
                    <a:lnTo>
                      <a:pt x="10514" y="10652"/>
                    </a:lnTo>
                    <a:lnTo>
                      <a:pt x="11314" y="10800"/>
                    </a:lnTo>
                    <a:lnTo>
                      <a:pt x="11429" y="10800"/>
                    </a:lnTo>
                    <a:lnTo>
                      <a:pt x="11429" y="11096"/>
                    </a:lnTo>
                    <a:lnTo>
                      <a:pt x="11314" y="11244"/>
                    </a:lnTo>
                    <a:lnTo>
                      <a:pt x="10971" y="12871"/>
                    </a:lnTo>
                    <a:lnTo>
                      <a:pt x="10629" y="13759"/>
                    </a:lnTo>
                    <a:lnTo>
                      <a:pt x="9600" y="13759"/>
                    </a:lnTo>
                    <a:lnTo>
                      <a:pt x="9371" y="14942"/>
                    </a:lnTo>
                    <a:lnTo>
                      <a:pt x="8686" y="16422"/>
                    </a:lnTo>
                    <a:lnTo>
                      <a:pt x="8457" y="16866"/>
                    </a:lnTo>
                    <a:lnTo>
                      <a:pt x="8457" y="17310"/>
                    </a:lnTo>
                    <a:lnTo>
                      <a:pt x="9486" y="18197"/>
                    </a:lnTo>
                    <a:lnTo>
                      <a:pt x="9829" y="18641"/>
                    </a:lnTo>
                    <a:lnTo>
                      <a:pt x="10171" y="18789"/>
                    </a:lnTo>
                    <a:lnTo>
                      <a:pt x="10400" y="18789"/>
                    </a:lnTo>
                    <a:lnTo>
                      <a:pt x="10629" y="19677"/>
                    </a:lnTo>
                    <a:lnTo>
                      <a:pt x="11086" y="19973"/>
                    </a:lnTo>
                    <a:lnTo>
                      <a:pt x="11429" y="19677"/>
                    </a:lnTo>
                    <a:lnTo>
                      <a:pt x="11657" y="19381"/>
                    </a:lnTo>
                    <a:lnTo>
                      <a:pt x="11886" y="19381"/>
                    </a:lnTo>
                    <a:lnTo>
                      <a:pt x="12229" y="19529"/>
                    </a:lnTo>
                    <a:lnTo>
                      <a:pt x="12457" y="19677"/>
                    </a:lnTo>
                    <a:lnTo>
                      <a:pt x="12800" y="19973"/>
                    </a:lnTo>
                    <a:lnTo>
                      <a:pt x="13486" y="21156"/>
                    </a:lnTo>
                    <a:lnTo>
                      <a:pt x="13600" y="21156"/>
                    </a:lnTo>
                    <a:lnTo>
                      <a:pt x="13829" y="21008"/>
                    </a:lnTo>
                    <a:lnTo>
                      <a:pt x="14171" y="21008"/>
                    </a:lnTo>
                    <a:lnTo>
                      <a:pt x="15086" y="21304"/>
                    </a:lnTo>
                    <a:lnTo>
                      <a:pt x="16229" y="21600"/>
                    </a:lnTo>
                    <a:lnTo>
                      <a:pt x="17371" y="21156"/>
                    </a:lnTo>
                    <a:lnTo>
                      <a:pt x="17829" y="20860"/>
                    </a:lnTo>
                    <a:lnTo>
                      <a:pt x="18171" y="20564"/>
                    </a:lnTo>
                    <a:lnTo>
                      <a:pt x="17829" y="20121"/>
                    </a:lnTo>
                    <a:lnTo>
                      <a:pt x="17829" y="19825"/>
                    </a:lnTo>
                    <a:lnTo>
                      <a:pt x="18057" y="19381"/>
                    </a:lnTo>
                    <a:lnTo>
                      <a:pt x="18400" y="18937"/>
                    </a:lnTo>
                    <a:lnTo>
                      <a:pt x="18514" y="18345"/>
                    </a:lnTo>
                    <a:lnTo>
                      <a:pt x="18514" y="17162"/>
                    </a:lnTo>
                    <a:lnTo>
                      <a:pt x="18857" y="16718"/>
                    </a:lnTo>
                    <a:lnTo>
                      <a:pt x="19429" y="16422"/>
                    </a:lnTo>
                    <a:lnTo>
                      <a:pt x="19886" y="16422"/>
                    </a:lnTo>
                    <a:lnTo>
                      <a:pt x="20343" y="16718"/>
                    </a:lnTo>
                    <a:lnTo>
                      <a:pt x="20914" y="17014"/>
                    </a:lnTo>
                    <a:lnTo>
                      <a:pt x="21600" y="17605"/>
                    </a:lnTo>
                    <a:lnTo>
                      <a:pt x="21257" y="16422"/>
                    </a:lnTo>
                    <a:lnTo>
                      <a:pt x="20800" y="15534"/>
                    </a:lnTo>
                    <a:lnTo>
                      <a:pt x="20686" y="14499"/>
                    </a:lnTo>
                    <a:lnTo>
                      <a:pt x="19886" y="14351"/>
                    </a:lnTo>
                    <a:lnTo>
                      <a:pt x="17829" y="12723"/>
                    </a:lnTo>
                    <a:lnTo>
                      <a:pt x="16800" y="12575"/>
                    </a:lnTo>
                    <a:lnTo>
                      <a:pt x="16800" y="12279"/>
                    </a:lnTo>
                    <a:lnTo>
                      <a:pt x="16686" y="10800"/>
                    </a:lnTo>
                    <a:lnTo>
                      <a:pt x="15771" y="7841"/>
                    </a:lnTo>
                    <a:lnTo>
                      <a:pt x="15429" y="6953"/>
                    </a:lnTo>
                    <a:lnTo>
                      <a:pt x="15086" y="636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5" name="Freeform 37"/>
              <p:cNvSpPr/>
              <p:nvPr/>
            </p:nvSpPr>
            <p:spPr>
              <a:xfrm>
                <a:off x="1446199" y="589280"/>
                <a:ext cx="222493" cy="3547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9882" y="6540"/>
                    </a:moveTo>
                    <a:lnTo>
                      <a:pt x="19514" y="6368"/>
                    </a:lnTo>
                    <a:lnTo>
                      <a:pt x="19391" y="6368"/>
                    </a:lnTo>
                    <a:lnTo>
                      <a:pt x="19145" y="6196"/>
                    </a:lnTo>
                    <a:lnTo>
                      <a:pt x="17795" y="5852"/>
                    </a:lnTo>
                    <a:lnTo>
                      <a:pt x="17427" y="5852"/>
                    </a:lnTo>
                    <a:lnTo>
                      <a:pt x="17182" y="5938"/>
                    </a:lnTo>
                    <a:lnTo>
                      <a:pt x="16568" y="5249"/>
                    </a:lnTo>
                    <a:lnTo>
                      <a:pt x="16691" y="5163"/>
                    </a:lnTo>
                    <a:lnTo>
                      <a:pt x="17059" y="4819"/>
                    </a:lnTo>
                    <a:lnTo>
                      <a:pt x="17059" y="4389"/>
                    </a:lnTo>
                    <a:lnTo>
                      <a:pt x="17305" y="4131"/>
                    </a:lnTo>
                    <a:lnTo>
                      <a:pt x="17182" y="4045"/>
                    </a:lnTo>
                    <a:lnTo>
                      <a:pt x="16445" y="3959"/>
                    </a:lnTo>
                    <a:lnTo>
                      <a:pt x="15095" y="3786"/>
                    </a:lnTo>
                    <a:lnTo>
                      <a:pt x="14359" y="3270"/>
                    </a:lnTo>
                    <a:lnTo>
                      <a:pt x="13991" y="2754"/>
                    </a:lnTo>
                    <a:lnTo>
                      <a:pt x="14359" y="2065"/>
                    </a:lnTo>
                    <a:lnTo>
                      <a:pt x="14359" y="1377"/>
                    </a:lnTo>
                    <a:lnTo>
                      <a:pt x="13991" y="1721"/>
                    </a:lnTo>
                    <a:lnTo>
                      <a:pt x="13868" y="1721"/>
                    </a:lnTo>
                    <a:lnTo>
                      <a:pt x="13868" y="1807"/>
                    </a:lnTo>
                    <a:lnTo>
                      <a:pt x="13745" y="1721"/>
                    </a:lnTo>
                    <a:lnTo>
                      <a:pt x="13623" y="1721"/>
                    </a:lnTo>
                    <a:lnTo>
                      <a:pt x="12886" y="1291"/>
                    </a:lnTo>
                    <a:lnTo>
                      <a:pt x="12764" y="1205"/>
                    </a:lnTo>
                    <a:lnTo>
                      <a:pt x="12764" y="1119"/>
                    </a:lnTo>
                    <a:lnTo>
                      <a:pt x="12641" y="344"/>
                    </a:lnTo>
                    <a:lnTo>
                      <a:pt x="12273" y="0"/>
                    </a:lnTo>
                    <a:lnTo>
                      <a:pt x="11536" y="0"/>
                    </a:lnTo>
                    <a:lnTo>
                      <a:pt x="11045" y="602"/>
                    </a:lnTo>
                    <a:lnTo>
                      <a:pt x="11045" y="688"/>
                    </a:lnTo>
                    <a:lnTo>
                      <a:pt x="10923" y="688"/>
                    </a:lnTo>
                    <a:lnTo>
                      <a:pt x="9818" y="516"/>
                    </a:lnTo>
                    <a:lnTo>
                      <a:pt x="9573" y="1291"/>
                    </a:lnTo>
                    <a:lnTo>
                      <a:pt x="9573" y="2065"/>
                    </a:lnTo>
                    <a:lnTo>
                      <a:pt x="8959" y="2754"/>
                    </a:lnTo>
                    <a:lnTo>
                      <a:pt x="8959" y="2840"/>
                    </a:lnTo>
                    <a:lnTo>
                      <a:pt x="8714" y="2840"/>
                    </a:lnTo>
                    <a:lnTo>
                      <a:pt x="7977" y="2926"/>
                    </a:lnTo>
                    <a:lnTo>
                      <a:pt x="7241" y="3270"/>
                    </a:lnTo>
                    <a:lnTo>
                      <a:pt x="7241" y="3356"/>
                    </a:lnTo>
                    <a:lnTo>
                      <a:pt x="6995" y="3356"/>
                    </a:lnTo>
                    <a:lnTo>
                      <a:pt x="5645" y="3012"/>
                    </a:lnTo>
                    <a:lnTo>
                      <a:pt x="5523" y="3356"/>
                    </a:lnTo>
                    <a:lnTo>
                      <a:pt x="5523" y="3442"/>
                    </a:lnTo>
                    <a:lnTo>
                      <a:pt x="4909" y="4131"/>
                    </a:lnTo>
                    <a:lnTo>
                      <a:pt x="4664" y="4303"/>
                    </a:lnTo>
                    <a:lnTo>
                      <a:pt x="3927" y="4303"/>
                    </a:lnTo>
                    <a:lnTo>
                      <a:pt x="3068" y="4045"/>
                    </a:lnTo>
                    <a:lnTo>
                      <a:pt x="2945" y="3959"/>
                    </a:lnTo>
                    <a:lnTo>
                      <a:pt x="2945" y="3873"/>
                    </a:lnTo>
                    <a:lnTo>
                      <a:pt x="2823" y="3098"/>
                    </a:lnTo>
                    <a:lnTo>
                      <a:pt x="2577" y="2410"/>
                    </a:lnTo>
                    <a:lnTo>
                      <a:pt x="2332" y="2237"/>
                    </a:lnTo>
                    <a:lnTo>
                      <a:pt x="2086" y="2754"/>
                    </a:lnTo>
                    <a:lnTo>
                      <a:pt x="1473" y="3270"/>
                    </a:lnTo>
                    <a:lnTo>
                      <a:pt x="982" y="4131"/>
                    </a:lnTo>
                    <a:lnTo>
                      <a:pt x="859" y="4131"/>
                    </a:lnTo>
                    <a:lnTo>
                      <a:pt x="491" y="4647"/>
                    </a:lnTo>
                    <a:lnTo>
                      <a:pt x="368" y="4905"/>
                    </a:lnTo>
                    <a:lnTo>
                      <a:pt x="0" y="5249"/>
                    </a:lnTo>
                    <a:lnTo>
                      <a:pt x="368" y="6024"/>
                    </a:lnTo>
                    <a:lnTo>
                      <a:pt x="1841" y="7229"/>
                    </a:lnTo>
                    <a:lnTo>
                      <a:pt x="2332" y="7917"/>
                    </a:lnTo>
                    <a:lnTo>
                      <a:pt x="2332" y="8003"/>
                    </a:lnTo>
                    <a:lnTo>
                      <a:pt x="2209" y="8089"/>
                    </a:lnTo>
                    <a:lnTo>
                      <a:pt x="1841" y="8433"/>
                    </a:lnTo>
                    <a:lnTo>
                      <a:pt x="1718" y="8433"/>
                    </a:lnTo>
                    <a:lnTo>
                      <a:pt x="736" y="8606"/>
                    </a:lnTo>
                    <a:lnTo>
                      <a:pt x="859" y="9122"/>
                    </a:lnTo>
                    <a:lnTo>
                      <a:pt x="1595" y="9466"/>
                    </a:lnTo>
                    <a:lnTo>
                      <a:pt x="2577" y="9638"/>
                    </a:lnTo>
                    <a:lnTo>
                      <a:pt x="2945" y="10327"/>
                    </a:lnTo>
                    <a:lnTo>
                      <a:pt x="2700" y="11531"/>
                    </a:lnTo>
                    <a:lnTo>
                      <a:pt x="2332" y="12048"/>
                    </a:lnTo>
                    <a:lnTo>
                      <a:pt x="2332" y="12220"/>
                    </a:lnTo>
                    <a:lnTo>
                      <a:pt x="2209" y="12220"/>
                    </a:lnTo>
                    <a:lnTo>
                      <a:pt x="982" y="12306"/>
                    </a:lnTo>
                    <a:lnTo>
                      <a:pt x="982" y="12650"/>
                    </a:lnTo>
                    <a:lnTo>
                      <a:pt x="614" y="13425"/>
                    </a:lnTo>
                    <a:lnTo>
                      <a:pt x="491" y="14285"/>
                    </a:lnTo>
                    <a:lnTo>
                      <a:pt x="736" y="14802"/>
                    </a:lnTo>
                    <a:lnTo>
                      <a:pt x="2209" y="15404"/>
                    </a:lnTo>
                    <a:lnTo>
                      <a:pt x="2332" y="15490"/>
                    </a:lnTo>
                    <a:lnTo>
                      <a:pt x="2945" y="16178"/>
                    </a:lnTo>
                    <a:lnTo>
                      <a:pt x="2945" y="16351"/>
                    </a:lnTo>
                    <a:lnTo>
                      <a:pt x="2086" y="17555"/>
                    </a:lnTo>
                    <a:lnTo>
                      <a:pt x="1964" y="17900"/>
                    </a:lnTo>
                    <a:lnTo>
                      <a:pt x="1473" y="18674"/>
                    </a:lnTo>
                    <a:lnTo>
                      <a:pt x="1227" y="19276"/>
                    </a:lnTo>
                    <a:lnTo>
                      <a:pt x="1227" y="19363"/>
                    </a:lnTo>
                    <a:lnTo>
                      <a:pt x="859" y="19621"/>
                    </a:lnTo>
                    <a:lnTo>
                      <a:pt x="736" y="19879"/>
                    </a:lnTo>
                    <a:lnTo>
                      <a:pt x="736" y="20051"/>
                    </a:lnTo>
                    <a:lnTo>
                      <a:pt x="1350" y="20481"/>
                    </a:lnTo>
                    <a:lnTo>
                      <a:pt x="1595" y="20739"/>
                    </a:lnTo>
                    <a:lnTo>
                      <a:pt x="1718" y="20825"/>
                    </a:lnTo>
                    <a:lnTo>
                      <a:pt x="1718" y="20998"/>
                    </a:lnTo>
                    <a:lnTo>
                      <a:pt x="1841" y="21170"/>
                    </a:lnTo>
                    <a:lnTo>
                      <a:pt x="2209" y="21342"/>
                    </a:lnTo>
                    <a:lnTo>
                      <a:pt x="4050" y="21600"/>
                    </a:lnTo>
                    <a:lnTo>
                      <a:pt x="4909" y="21514"/>
                    </a:lnTo>
                    <a:lnTo>
                      <a:pt x="6627" y="21170"/>
                    </a:lnTo>
                    <a:lnTo>
                      <a:pt x="7486" y="21170"/>
                    </a:lnTo>
                    <a:lnTo>
                      <a:pt x="7486" y="20912"/>
                    </a:lnTo>
                    <a:lnTo>
                      <a:pt x="6995" y="19965"/>
                    </a:lnTo>
                    <a:lnTo>
                      <a:pt x="6873" y="19965"/>
                    </a:lnTo>
                    <a:lnTo>
                      <a:pt x="6995" y="19965"/>
                    </a:lnTo>
                    <a:lnTo>
                      <a:pt x="9695" y="17211"/>
                    </a:lnTo>
                    <a:lnTo>
                      <a:pt x="12764" y="15146"/>
                    </a:lnTo>
                    <a:lnTo>
                      <a:pt x="13745" y="14974"/>
                    </a:lnTo>
                    <a:lnTo>
                      <a:pt x="14236" y="14543"/>
                    </a:lnTo>
                    <a:lnTo>
                      <a:pt x="14727" y="14285"/>
                    </a:lnTo>
                    <a:lnTo>
                      <a:pt x="15341" y="14113"/>
                    </a:lnTo>
                    <a:lnTo>
                      <a:pt x="14359" y="13425"/>
                    </a:lnTo>
                    <a:lnTo>
                      <a:pt x="13868" y="12994"/>
                    </a:lnTo>
                    <a:lnTo>
                      <a:pt x="13868" y="12908"/>
                    </a:lnTo>
                    <a:lnTo>
                      <a:pt x="14114" y="12650"/>
                    </a:lnTo>
                    <a:lnTo>
                      <a:pt x="13377" y="12736"/>
                    </a:lnTo>
                    <a:lnTo>
                      <a:pt x="12027" y="12564"/>
                    </a:lnTo>
                    <a:lnTo>
                      <a:pt x="11414" y="12220"/>
                    </a:lnTo>
                    <a:lnTo>
                      <a:pt x="11168" y="12048"/>
                    </a:lnTo>
                    <a:lnTo>
                      <a:pt x="11045" y="11876"/>
                    </a:lnTo>
                    <a:lnTo>
                      <a:pt x="10800" y="11015"/>
                    </a:lnTo>
                    <a:lnTo>
                      <a:pt x="10677" y="10241"/>
                    </a:lnTo>
                    <a:lnTo>
                      <a:pt x="10432" y="10413"/>
                    </a:lnTo>
                    <a:lnTo>
                      <a:pt x="10064" y="10499"/>
                    </a:lnTo>
                    <a:lnTo>
                      <a:pt x="8959" y="10327"/>
                    </a:lnTo>
                    <a:lnTo>
                      <a:pt x="8345" y="9982"/>
                    </a:lnTo>
                    <a:lnTo>
                      <a:pt x="7486" y="9810"/>
                    </a:lnTo>
                    <a:lnTo>
                      <a:pt x="7118" y="9810"/>
                    </a:lnTo>
                    <a:lnTo>
                      <a:pt x="6382" y="9638"/>
                    </a:lnTo>
                    <a:lnTo>
                      <a:pt x="6014" y="9380"/>
                    </a:lnTo>
                    <a:lnTo>
                      <a:pt x="5891" y="9208"/>
                    </a:lnTo>
                    <a:lnTo>
                      <a:pt x="5891" y="8864"/>
                    </a:lnTo>
                    <a:lnTo>
                      <a:pt x="6014" y="8692"/>
                    </a:lnTo>
                    <a:lnTo>
                      <a:pt x="6259" y="8606"/>
                    </a:lnTo>
                    <a:lnTo>
                      <a:pt x="6750" y="8261"/>
                    </a:lnTo>
                    <a:lnTo>
                      <a:pt x="7241" y="7745"/>
                    </a:lnTo>
                    <a:lnTo>
                      <a:pt x="7118" y="7573"/>
                    </a:lnTo>
                    <a:lnTo>
                      <a:pt x="6873" y="7057"/>
                    </a:lnTo>
                    <a:lnTo>
                      <a:pt x="6995" y="6884"/>
                    </a:lnTo>
                    <a:lnTo>
                      <a:pt x="6995" y="6798"/>
                    </a:lnTo>
                    <a:lnTo>
                      <a:pt x="7364" y="6540"/>
                    </a:lnTo>
                    <a:lnTo>
                      <a:pt x="8223" y="6368"/>
                    </a:lnTo>
                    <a:lnTo>
                      <a:pt x="8345" y="6110"/>
                    </a:lnTo>
                    <a:lnTo>
                      <a:pt x="8468" y="6024"/>
                    </a:lnTo>
                    <a:lnTo>
                      <a:pt x="9082" y="6024"/>
                    </a:lnTo>
                    <a:lnTo>
                      <a:pt x="8714" y="5852"/>
                    </a:lnTo>
                    <a:lnTo>
                      <a:pt x="8591" y="5680"/>
                    </a:lnTo>
                    <a:lnTo>
                      <a:pt x="8591" y="5508"/>
                    </a:lnTo>
                    <a:lnTo>
                      <a:pt x="8714" y="5249"/>
                    </a:lnTo>
                    <a:lnTo>
                      <a:pt x="9082" y="5077"/>
                    </a:lnTo>
                    <a:lnTo>
                      <a:pt x="9450" y="4991"/>
                    </a:lnTo>
                    <a:lnTo>
                      <a:pt x="9818" y="4991"/>
                    </a:lnTo>
                    <a:lnTo>
                      <a:pt x="10555" y="5163"/>
                    </a:lnTo>
                    <a:lnTo>
                      <a:pt x="11659" y="5766"/>
                    </a:lnTo>
                    <a:lnTo>
                      <a:pt x="12764" y="5766"/>
                    </a:lnTo>
                    <a:lnTo>
                      <a:pt x="13132" y="5938"/>
                    </a:lnTo>
                    <a:lnTo>
                      <a:pt x="13132" y="6454"/>
                    </a:lnTo>
                    <a:lnTo>
                      <a:pt x="12886" y="6540"/>
                    </a:lnTo>
                    <a:lnTo>
                      <a:pt x="12641" y="6540"/>
                    </a:lnTo>
                    <a:lnTo>
                      <a:pt x="12518" y="6626"/>
                    </a:lnTo>
                    <a:lnTo>
                      <a:pt x="12395" y="6884"/>
                    </a:lnTo>
                    <a:lnTo>
                      <a:pt x="12886" y="7745"/>
                    </a:lnTo>
                    <a:lnTo>
                      <a:pt x="13377" y="7315"/>
                    </a:lnTo>
                    <a:lnTo>
                      <a:pt x="13868" y="7229"/>
                    </a:lnTo>
                    <a:lnTo>
                      <a:pt x="14114" y="7229"/>
                    </a:lnTo>
                    <a:lnTo>
                      <a:pt x="14359" y="7401"/>
                    </a:lnTo>
                    <a:lnTo>
                      <a:pt x="14482" y="7745"/>
                    </a:lnTo>
                    <a:lnTo>
                      <a:pt x="14727" y="8175"/>
                    </a:lnTo>
                    <a:lnTo>
                      <a:pt x="14850" y="8692"/>
                    </a:lnTo>
                    <a:lnTo>
                      <a:pt x="15095" y="9036"/>
                    </a:lnTo>
                    <a:lnTo>
                      <a:pt x="15464" y="9466"/>
                    </a:lnTo>
                    <a:lnTo>
                      <a:pt x="16200" y="10155"/>
                    </a:lnTo>
                    <a:lnTo>
                      <a:pt x="16445" y="10671"/>
                    </a:lnTo>
                    <a:lnTo>
                      <a:pt x="18409" y="10499"/>
                    </a:lnTo>
                    <a:lnTo>
                      <a:pt x="19268" y="10155"/>
                    </a:lnTo>
                    <a:lnTo>
                      <a:pt x="20005" y="9466"/>
                    </a:lnTo>
                    <a:lnTo>
                      <a:pt x="20373" y="8778"/>
                    </a:lnTo>
                    <a:lnTo>
                      <a:pt x="20618" y="8089"/>
                    </a:lnTo>
                    <a:lnTo>
                      <a:pt x="20618" y="7917"/>
                    </a:lnTo>
                    <a:lnTo>
                      <a:pt x="20741" y="7917"/>
                    </a:lnTo>
                    <a:lnTo>
                      <a:pt x="21477" y="7573"/>
                    </a:lnTo>
                    <a:lnTo>
                      <a:pt x="21600" y="7573"/>
                    </a:lnTo>
                    <a:lnTo>
                      <a:pt x="21477" y="7487"/>
                    </a:lnTo>
                    <a:lnTo>
                      <a:pt x="20250" y="7229"/>
                    </a:lnTo>
                    <a:lnTo>
                      <a:pt x="20005" y="6712"/>
                    </a:lnTo>
                    <a:lnTo>
                      <a:pt x="19882" y="654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6" name="Freeform 38"/>
              <p:cNvSpPr/>
              <p:nvPr/>
            </p:nvSpPr>
            <p:spPr>
              <a:xfrm>
                <a:off x="1345066" y="929848"/>
                <a:ext cx="233871" cy="2586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787" y="7082"/>
                    </a:moveTo>
                    <a:lnTo>
                      <a:pt x="4670" y="7082"/>
                    </a:lnTo>
                    <a:lnTo>
                      <a:pt x="1168" y="8616"/>
                    </a:lnTo>
                    <a:lnTo>
                      <a:pt x="117" y="9561"/>
                    </a:lnTo>
                    <a:lnTo>
                      <a:pt x="0" y="10741"/>
                    </a:lnTo>
                    <a:lnTo>
                      <a:pt x="117" y="11567"/>
                    </a:lnTo>
                    <a:lnTo>
                      <a:pt x="234" y="12157"/>
                    </a:lnTo>
                    <a:lnTo>
                      <a:pt x="1635" y="13102"/>
                    </a:lnTo>
                    <a:lnTo>
                      <a:pt x="1751" y="13102"/>
                    </a:lnTo>
                    <a:lnTo>
                      <a:pt x="1985" y="14872"/>
                    </a:lnTo>
                    <a:lnTo>
                      <a:pt x="3152" y="16289"/>
                    </a:lnTo>
                    <a:lnTo>
                      <a:pt x="3503" y="16643"/>
                    </a:lnTo>
                    <a:lnTo>
                      <a:pt x="3853" y="16879"/>
                    </a:lnTo>
                    <a:lnTo>
                      <a:pt x="4787" y="17115"/>
                    </a:lnTo>
                    <a:lnTo>
                      <a:pt x="5021" y="17115"/>
                    </a:lnTo>
                    <a:lnTo>
                      <a:pt x="5371" y="17469"/>
                    </a:lnTo>
                    <a:lnTo>
                      <a:pt x="6071" y="17705"/>
                    </a:lnTo>
                    <a:lnTo>
                      <a:pt x="8874" y="17823"/>
                    </a:lnTo>
                    <a:lnTo>
                      <a:pt x="11325" y="17941"/>
                    </a:lnTo>
                    <a:lnTo>
                      <a:pt x="11909" y="18059"/>
                    </a:lnTo>
                    <a:lnTo>
                      <a:pt x="12259" y="18295"/>
                    </a:lnTo>
                    <a:lnTo>
                      <a:pt x="12493" y="18413"/>
                    </a:lnTo>
                    <a:lnTo>
                      <a:pt x="12493" y="20184"/>
                    </a:lnTo>
                    <a:lnTo>
                      <a:pt x="12610" y="20420"/>
                    </a:lnTo>
                    <a:lnTo>
                      <a:pt x="13661" y="20184"/>
                    </a:lnTo>
                    <a:lnTo>
                      <a:pt x="14595" y="19948"/>
                    </a:lnTo>
                    <a:lnTo>
                      <a:pt x="14945" y="20066"/>
                    </a:lnTo>
                    <a:lnTo>
                      <a:pt x="16463" y="21600"/>
                    </a:lnTo>
                    <a:lnTo>
                      <a:pt x="16930" y="21246"/>
                    </a:lnTo>
                    <a:lnTo>
                      <a:pt x="17397" y="20656"/>
                    </a:lnTo>
                    <a:lnTo>
                      <a:pt x="17514" y="20538"/>
                    </a:lnTo>
                    <a:lnTo>
                      <a:pt x="18331" y="21128"/>
                    </a:lnTo>
                    <a:lnTo>
                      <a:pt x="18915" y="20656"/>
                    </a:lnTo>
                    <a:lnTo>
                      <a:pt x="19031" y="20184"/>
                    </a:lnTo>
                    <a:lnTo>
                      <a:pt x="19498" y="19711"/>
                    </a:lnTo>
                    <a:lnTo>
                      <a:pt x="19965" y="19593"/>
                    </a:lnTo>
                    <a:lnTo>
                      <a:pt x="20199" y="19475"/>
                    </a:lnTo>
                    <a:lnTo>
                      <a:pt x="19965" y="19239"/>
                    </a:lnTo>
                    <a:lnTo>
                      <a:pt x="20082" y="18059"/>
                    </a:lnTo>
                    <a:lnTo>
                      <a:pt x="19498" y="17469"/>
                    </a:lnTo>
                    <a:lnTo>
                      <a:pt x="19148" y="17351"/>
                    </a:lnTo>
                    <a:lnTo>
                      <a:pt x="18681" y="17351"/>
                    </a:lnTo>
                    <a:lnTo>
                      <a:pt x="18097" y="17469"/>
                    </a:lnTo>
                    <a:lnTo>
                      <a:pt x="17864" y="17469"/>
                    </a:lnTo>
                    <a:lnTo>
                      <a:pt x="17630" y="17351"/>
                    </a:lnTo>
                    <a:lnTo>
                      <a:pt x="17630" y="16879"/>
                    </a:lnTo>
                    <a:lnTo>
                      <a:pt x="17046" y="16052"/>
                    </a:lnTo>
                    <a:lnTo>
                      <a:pt x="16463" y="15462"/>
                    </a:lnTo>
                    <a:lnTo>
                      <a:pt x="15996" y="14754"/>
                    </a:lnTo>
                    <a:lnTo>
                      <a:pt x="15879" y="14400"/>
                    </a:lnTo>
                    <a:lnTo>
                      <a:pt x="15996" y="14046"/>
                    </a:lnTo>
                    <a:lnTo>
                      <a:pt x="15996" y="13928"/>
                    </a:lnTo>
                    <a:lnTo>
                      <a:pt x="17397" y="14164"/>
                    </a:lnTo>
                    <a:lnTo>
                      <a:pt x="17280" y="13338"/>
                    </a:lnTo>
                    <a:lnTo>
                      <a:pt x="17280" y="12748"/>
                    </a:lnTo>
                    <a:lnTo>
                      <a:pt x="17397" y="12511"/>
                    </a:lnTo>
                    <a:lnTo>
                      <a:pt x="17747" y="12157"/>
                    </a:lnTo>
                    <a:lnTo>
                      <a:pt x="18097" y="12039"/>
                    </a:lnTo>
                    <a:lnTo>
                      <a:pt x="18564" y="11803"/>
                    </a:lnTo>
                    <a:lnTo>
                      <a:pt x="18564" y="11567"/>
                    </a:lnTo>
                    <a:lnTo>
                      <a:pt x="18214" y="10505"/>
                    </a:lnTo>
                    <a:lnTo>
                      <a:pt x="18214" y="9797"/>
                    </a:lnTo>
                    <a:lnTo>
                      <a:pt x="18564" y="9561"/>
                    </a:lnTo>
                    <a:lnTo>
                      <a:pt x="18915" y="9561"/>
                    </a:lnTo>
                    <a:lnTo>
                      <a:pt x="19732" y="9797"/>
                    </a:lnTo>
                    <a:lnTo>
                      <a:pt x="19849" y="9797"/>
                    </a:lnTo>
                    <a:lnTo>
                      <a:pt x="19849" y="9915"/>
                    </a:lnTo>
                    <a:lnTo>
                      <a:pt x="20783" y="10977"/>
                    </a:lnTo>
                    <a:lnTo>
                      <a:pt x="21600" y="9561"/>
                    </a:lnTo>
                    <a:lnTo>
                      <a:pt x="20783" y="8262"/>
                    </a:lnTo>
                    <a:lnTo>
                      <a:pt x="20316" y="7554"/>
                    </a:lnTo>
                    <a:lnTo>
                      <a:pt x="19615" y="8026"/>
                    </a:lnTo>
                    <a:lnTo>
                      <a:pt x="19498" y="7908"/>
                    </a:lnTo>
                    <a:lnTo>
                      <a:pt x="17630" y="7436"/>
                    </a:lnTo>
                    <a:lnTo>
                      <a:pt x="17046" y="7200"/>
                    </a:lnTo>
                    <a:lnTo>
                      <a:pt x="16346" y="6492"/>
                    </a:lnTo>
                    <a:lnTo>
                      <a:pt x="16229" y="6256"/>
                    </a:lnTo>
                    <a:lnTo>
                      <a:pt x="15178" y="5666"/>
                    </a:lnTo>
                    <a:lnTo>
                      <a:pt x="15178" y="4603"/>
                    </a:lnTo>
                    <a:lnTo>
                      <a:pt x="17163" y="3423"/>
                    </a:lnTo>
                    <a:lnTo>
                      <a:pt x="17046" y="2597"/>
                    </a:lnTo>
                    <a:lnTo>
                      <a:pt x="16696" y="1770"/>
                    </a:lnTo>
                    <a:lnTo>
                      <a:pt x="16463" y="1062"/>
                    </a:lnTo>
                    <a:lnTo>
                      <a:pt x="15062" y="1298"/>
                    </a:lnTo>
                    <a:lnTo>
                      <a:pt x="14128" y="1534"/>
                    </a:lnTo>
                    <a:lnTo>
                      <a:pt x="13194" y="1652"/>
                    </a:lnTo>
                    <a:lnTo>
                      <a:pt x="11676" y="1298"/>
                    </a:lnTo>
                    <a:lnTo>
                      <a:pt x="11676" y="826"/>
                    </a:lnTo>
                    <a:lnTo>
                      <a:pt x="11442" y="826"/>
                    </a:lnTo>
                    <a:lnTo>
                      <a:pt x="11092" y="590"/>
                    </a:lnTo>
                    <a:lnTo>
                      <a:pt x="10858" y="118"/>
                    </a:lnTo>
                    <a:lnTo>
                      <a:pt x="10858" y="0"/>
                    </a:lnTo>
                    <a:lnTo>
                      <a:pt x="10742" y="1298"/>
                    </a:lnTo>
                    <a:lnTo>
                      <a:pt x="10508" y="2007"/>
                    </a:lnTo>
                    <a:lnTo>
                      <a:pt x="10625" y="2125"/>
                    </a:lnTo>
                    <a:lnTo>
                      <a:pt x="10742" y="2361"/>
                    </a:lnTo>
                    <a:lnTo>
                      <a:pt x="10742" y="2715"/>
                    </a:lnTo>
                    <a:lnTo>
                      <a:pt x="10508" y="3187"/>
                    </a:lnTo>
                    <a:lnTo>
                      <a:pt x="10742" y="4013"/>
                    </a:lnTo>
                    <a:lnTo>
                      <a:pt x="10625" y="4013"/>
                    </a:lnTo>
                    <a:lnTo>
                      <a:pt x="10625" y="4131"/>
                    </a:lnTo>
                    <a:lnTo>
                      <a:pt x="10041" y="4603"/>
                    </a:lnTo>
                    <a:lnTo>
                      <a:pt x="10041" y="5666"/>
                    </a:lnTo>
                    <a:lnTo>
                      <a:pt x="9924" y="5784"/>
                    </a:lnTo>
                    <a:lnTo>
                      <a:pt x="8640" y="6256"/>
                    </a:lnTo>
                    <a:lnTo>
                      <a:pt x="7706" y="6492"/>
                    </a:lnTo>
                    <a:lnTo>
                      <a:pt x="5721" y="6256"/>
                    </a:lnTo>
                    <a:lnTo>
                      <a:pt x="4787" y="7082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7" name="Freeform 39"/>
              <p:cNvSpPr/>
              <p:nvPr/>
            </p:nvSpPr>
            <p:spPr>
              <a:xfrm>
                <a:off x="1784993" y="1482387"/>
                <a:ext cx="67002" cy="1808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6302" y="0"/>
                    </a:moveTo>
                    <a:lnTo>
                      <a:pt x="12634" y="1181"/>
                    </a:lnTo>
                    <a:lnTo>
                      <a:pt x="9374" y="2700"/>
                    </a:lnTo>
                    <a:lnTo>
                      <a:pt x="6928" y="4219"/>
                    </a:lnTo>
                    <a:lnTo>
                      <a:pt x="2038" y="8269"/>
                    </a:lnTo>
                    <a:lnTo>
                      <a:pt x="0" y="9113"/>
                    </a:lnTo>
                    <a:lnTo>
                      <a:pt x="1223" y="12825"/>
                    </a:lnTo>
                    <a:lnTo>
                      <a:pt x="1223" y="12994"/>
                    </a:lnTo>
                    <a:lnTo>
                      <a:pt x="408" y="15525"/>
                    </a:lnTo>
                    <a:lnTo>
                      <a:pt x="408" y="16875"/>
                    </a:lnTo>
                    <a:lnTo>
                      <a:pt x="815" y="17044"/>
                    </a:lnTo>
                    <a:lnTo>
                      <a:pt x="7336" y="18900"/>
                    </a:lnTo>
                    <a:lnTo>
                      <a:pt x="7743" y="18900"/>
                    </a:lnTo>
                    <a:lnTo>
                      <a:pt x="7743" y="19069"/>
                    </a:lnTo>
                    <a:lnTo>
                      <a:pt x="8558" y="19912"/>
                    </a:lnTo>
                    <a:lnTo>
                      <a:pt x="10189" y="20925"/>
                    </a:lnTo>
                    <a:lnTo>
                      <a:pt x="12634" y="21600"/>
                    </a:lnTo>
                    <a:lnTo>
                      <a:pt x="13449" y="17212"/>
                    </a:lnTo>
                    <a:lnTo>
                      <a:pt x="13449" y="17044"/>
                    </a:lnTo>
                    <a:lnTo>
                      <a:pt x="18340" y="12319"/>
                    </a:lnTo>
                    <a:lnTo>
                      <a:pt x="19970" y="6750"/>
                    </a:lnTo>
                    <a:lnTo>
                      <a:pt x="19970" y="6581"/>
                    </a:lnTo>
                    <a:lnTo>
                      <a:pt x="21600" y="5063"/>
                    </a:lnTo>
                    <a:lnTo>
                      <a:pt x="20377" y="3713"/>
                    </a:lnTo>
                    <a:lnTo>
                      <a:pt x="19970" y="3713"/>
                    </a:lnTo>
                    <a:lnTo>
                      <a:pt x="19970" y="1856"/>
                    </a:lnTo>
                    <a:lnTo>
                      <a:pt x="20785" y="1350"/>
                    </a:lnTo>
                    <a:lnTo>
                      <a:pt x="21600" y="1013"/>
                    </a:lnTo>
                    <a:lnTo>
                      <a:pt x="16302" y="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48" name="Freeform 40"/>
              <p:cNvSpPr/>
              <p:nvPr/>
            </p:nvSpPr>
            <p:spPr>
              <a:xfrm>
                <a:off x="1291970" y="1803171"/>
                <a:ext cx="101136" cy="989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720" y="2160"/>
                    </a:moveTo>
                    <a:lnTo>
                      <a:pt x="9450" y="2777"/>
                    </a:lnTo>
                    <a:lnTo>
                      <a:pt x="9180" y="3086"/>
                    </a:lnTo>
                    <a:lnTo>
                      <a:pt x="4860" y="4320"/>
                    </a:lnTo>
                    <a:lnTo>
                      <a:pt x="5130" y="4937"/>
                    </a:lnTo>
                    <a:lnTo>
                      <a:pt x="6480" y="6789"/>
                    </a:lnTo>
                    <a:lnTo>
                      <a:pt x="5940" y="7097"/>
                    </a:lnTo>
                    <a:lnTo>
                      <a:pt x="4050" y="8331"/>
                    </a:lnTo>
                    <a:lnTo>
                      <a:pt x="810" y="11109"/>
                    </a:lnTo>
                    <a:lnTo>
                      <a:pt x="270" y="12343"/>
                    </a:lnTo>
                    <a:lnTo>
                      <a:pt x="0" y="14194"/>
                    </a:lnTo>
                    <a:lnTo>
                      <a:pt x="540" y="16663"/>
                    </a:lnTo>
                    <a:lnTo>
                      <a:pt x="1350" y="19440"/>
                    </a:lnTo>
                    <a:lnTo>
                      <a:pt x="4590" y="19749"/>
                    </a:lnTo>
                    <a:lnTo>
                      <a:pt x="4860" y="19749"/>
                    </a:lnTo>
                    <a:lnTo>
                      <a:pt x="8100" y="21600"/>
                    </a:lnTo>
                    <a:lnTo>
                      <a:pt x="11610" y="20983"/>
                    </a:lnTo>
                    <a:lnTo>
                      <a:pt x="12690" y="20366"/>
                    </a:lnTo>
                    <a:lnTo>
                      <a:pt x="13770" y="19440"/>
                    </a:lnTo>
                    <a:lnTo>
                      <a:pt x="15120" y="18206"/>
                    </a:lnTo>
                    <a:lnTo>
                      <a:pt x="16470" y="16354"/>
                    </a:lnTo>
                    <a:lnTo>
                      <a:pt x="16740" y="16354"/>
                    </a:lnTo>
                    <a:lnTo>
                      <a:pt x="17010" y="16046"/>
                    </a:lnTo>
                    <a:lnTo>
                      <a:pt x="18360" y="15429"/>
                    </a:lnTo>
                    <a:lnTo>
                      <a:pt x="18090" y="10183"/>
                    </a:lnTo>
                    <a:lnTo>
                      <a:pt x="19980" y="6789"/>
                    </a:lnTo>
                    <a:lnTo>
                      <a:pt x="21600" y="5246"/>
                    </a:lnTo>
                    <a:lnTo>
                      <a:pt x="21600" y="3394"/>
                    </a:lnTo>
                    <a:lnTo>
                      <a:pt x="21330" y="2160"/>
                    </a:lnTo>
                    <a:lnTo>
                      <a:pt x="20520" y="309"/>
                    </a:lnTo>
                    <a:lnTo>
                      <a:pt x="19710" y="0"/>
                    </a:lnTo>
                    <a:lnTo>
                      <a:pt x="19710" y="1851"/>
                    </a:lnTo>
                    <a:lnTo>
                      <a:pt x="17010" y="1234"/>
                    </a:lnTo>
                    <a:lnTo>
                      <a:pt x="15660" y="2160"/>
                    </a:lnTo>
                    <a:lnTo>
                      <a:pt x="9720" y="2160"/>
                    </a:lnTo>
                    <a:close/>
                  </a:path>
                </a:pathLst>
              </a:custGeom>
              <a:blipFill rotWithShape="1">
                <a:blip r:embed="rId2"/>
                <a:srcRect l="0" t="0" r="0" b="0"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>
                  <a:lnSpc>
                    <a:spcPct val="80000"/>
                  </a:lnSpc>
                  <a:defRPr sz="10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50" name="正圆 87"/>
            <p:cNvSpPr/>
            <p:nvPr/>
          </p:nvSpPr>
          <p:spPr>
            <a:xfrm flipH="1">
              <a:off x="2293310" y="2064360"/>
              <a:ext cx="186015" cy="188687"/>
            </a:xfrm>
            <a:prstGeom prst="ellipse">
              <a:avLst/>
            </a:prstGeom>
            <a:solidFill>
              <a:srgbClr val="1496C8">
                <a:alpha val="7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1" name="正圆 87"/>
            <p:cNvSpPr/>
            <p:nvPr/>
          </p:nvSpPr>
          <p:spPr>
            <a:xfrm flipH="1">
              <a:off x="2238820" y="2007182"/>
              <a:ext cx="293117" cy="295417"/>
            </a:xfrm>
            <a:prstGeom prst="ellipse">
              <a:avLst/>
            </a:prstGeom>
            <a:solidFill>
              <a:srgbClr val="1496C8">
                <a:alpha val="50195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2" name="正圆 87"/>
            <p:cNvSpPr/>
            <p:nvPr/>
          </p:nvSpPr>
          <p:spPr>
            <a:xfrm flipH="1">
              <a:off x="2342162" y="2110101"/>
              <a:ext cx="90191" cy="91487"/>
            </a:xfrm>
            <a:prstGeom prst="ellipse">
              <a:avLst/>
            </a:pr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lnSpc>
                  <a:spcPct val="80000"/>
                </a:lnSpc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54" name="标题文本"/>
          <p:cNvSpPr txBox="1"/>
          <p:nvPr>
            <p:ph type="title"/>
          </p:nvPr>
        </p:nvSpPr>
        <p:spPr>
          <a:xfrm>
            <a:off x="1524000" y="3750114"/>
            <a:ext cx="7393914" cy="1535781"/>
          </a:xfrm>
          <a:prstGeom prst="rect">
            <a:avLst/>
          </a:prstGeom>
        </p:spPr>
        <p:txBody>
          <a:bodyPr anchor="b"/>
          <a:lstStyle>
            <a:lvl1pPr algn="ctr"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55" name="正文级别 1…"/>
          <p:cNvSpPr txBox="1"/>
          <p:nvPr>
            <p:ph type="body" sz="quarter" idx="1"/>
          </p:nvPr>
        </p:nvSpPr>
        <p:spPr>
          <a:xfrm>
            <a:off x="1524000" y="5452200"/>
            <a:ext cx="7333234" cy="55687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>
                <a:solidFill>
                  <a:srgbClr val="FFFFFF"/>
                </a:solidFill>
              </a:defRPr>
            </a:lvl1pPr>
            <a:lvl2pPr marL="0" indent="0" algn="ctr">
              <a:buSzTx/>
              <a:buNone/>
              <a:defRPr>
                <a:solidFill>
                  <a:srgbClr val="FFFFFF"/>
                </a:solidFill>
              </a:defRPr>
            </a:lvl2pPr>
            <a:lvl3pPr marL="0" indent="0" algn="ctr">
              <a:buSzTx/>
              <a:buNone/>
              <a:defRPr>
                <a:solidFill>
                  <a:srgbClr val="FFFFFF"/>
                </a:solidFill>
              </a:defRPr>
            </a:lvl3pPr>
            <a:lvl4pPr marL="0" indent="0" algn="ctr">
              <a:buSzTx/>
              <a:buNone/>
              <a:defRPr>
                <a:solidFill>
                  <a:srgbClr val="FFFFFF"/>
                </a:solidFill>
              </a:defRPr>
            </a:lvl4pPr>
            <a:lvl5pPr marL="0" indent="0" algn="ctr">
              <a:buSz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6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正文级别 1…"/>
          <p:cNvSpPr txBox="1"/>
          <p:nvPr>
            <p:ph type="body" idx="1"/>
          </p:nvPr>
        </p:nvSpPr>
        <p:spPr>
          <a:xfrm>
            <a:off x="839559" y="255122"/>
            <a:ext cx="10512884" cy="5817709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标题文本"/>
          <p:cNvSpPr txBox="1"/>
          <p:nvPr>
            <p:ph type="title"/>
          </p:nvPr>
        </p:nvSpPr>
        <p:spPr>
          <a:xfrm>
            <a:off x="2416967" y="2268140"/>
            <a:ext cx="7358066" cy="2321720"/>
          </a:xfrm>
          <a:prstGeom prst="rect">
            <a:avLst/>
          </a:prstGeom>
        </p:spPr>
        <p:txBody>
          <a:bodyPr lIns="71433" tIns="71433" rIns="71433" bIns="71433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标题文本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5890127" y="6505277"/>
            <a:ext cx="325038" cy="320669"/>
          </a:xfrm>
          <a:prstGeom prst="rect">
            <a:avLst/>
          </a:prstGeom>
        </p:spPr>
        <p:txBody>
          <a:bodyPr lIns="71433" tIns="71433" rIns="71433" bIns="71433" anchor="t"/>
          <a:lstStyle>
            <a:lvl1pPr defTabSz="821055"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4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MH_Others_1"/>
          <p:cNvSpPr/>
          <p:nvPr/>
        </p:nvSpPr>
        <p:spPr>
          <a:xfrm>
            <a:off x="9011921" y="1958910"/>
            <a:ext cx="3180198" cy="80626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 spc="15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3" name="矩形 8"/>
          <p:cNvSpPr/>
          <p:nvPr/>
        </p:nvSpPr>
        <p:spPr>
          <a:xfrm>
            <a:off x="-118" y="2972608"/>
            <a:ext cx="7789486" cy="92369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55595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4" name="矩形 9"/>
          <p:cNvSpPr/>
          <p:nvPr/>
        </p:nvSpPr>
        <p:spPr>
          <a:xfrm>
            <a:off x="7907903" y="2972608"/>
            <a:ext cx="1104020" cy="92369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55595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5" name="标题文本"/>
          <p:cNvSpPr txBox="1"/>
          <p:nvPr>
            <p:ph type="title"/>
          </p:nvPr>
        </p:nvSpPr>
        <p:spPr>
          <a:xfrm>
            <a:off x="-119" y="2953972"/>
            <a:ext cx="7789488" cy="942334"/>
          </a:xfrm>
          <a:prstGeom prst="rect">
            <a:avLst/>
          </a:prstGeom>
        </p:spPr>
        <p:txBody>
          <a:bodyPr/>
          <a:lstStyle>
            <a:lvl1pPr algn="r">
              <a:defRPr sz="4400"/>
            </a:lvl1pPr>
          </a:lstStyle>
          <a:p>
            <a:pPr/>
            <a:r>
              <a:t>标题文本</a:t>
            </a:r>
          </a:p>
        </p:txBody>
      </p:sp>
      <p:sp>
        <p:nvSpPr>
          <p:cNvPr id="76" name="正文级别 1…"/>
          <p:cNvSpPr txBox="1"/>
          <p:nvPr>
            <p:ph type="body" sz="quarter" idx="1"/>
          </p:nvPr>
        </p:nvSpPr>
        <p:spPr>
          <a:xfrm>
            <a:off x="831850" y="4103742"/>
            <a:ext cx="6957519" cy="82522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  <a:lvl2pPr marL="0" indent="0">
              <a:buSzTx/>
              <a:buNone/>
            </a:lvl2pPr>
            <a:lvl3pPr marL="0" indent="0">
              <a:buSzTx/>
              <a:buNone/>
            </a:lvl3pPr>
            <a:lvl4pPr marL="0" indent="0">
              <a:buSzTx/>
              <a:buNone/>
            </a:lvl4pPr>
            <a:lvl5pPr marL="0" indent="0">
              <a:buSzTx/>
              <a:buNone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7" name="矩形 6"/>
          <p:cNvSpPr/>
          <p:nvPr/>
        </p:nvSpPr>
        <p:spPr>
          <a:xfrm>
            <a:off x="419097" y="477586"/>
            <a:ext cx="11353803" cy="788167"/>
          </a:xfrm>
          <a:prstGeom prst="rect">
            <a:avLst/>
          </a:prstGeom>
          <a:solidFill>
            <a:srgbClr val="171D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rgbClr val="55595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86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/>
          <p:nvPr>
            <p:ph type="title"/>
          </p:nvPr>
        </p:nvSpPr>
        <p:spPr>
          <a:xfrm>
            <a:off x="839787" y="365125"/>
            <a:ext cx="10515601" cy="87618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95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None/>
              <a:defRPr b="1"/>
            </a:lvl1pPr>
            <a:lvl2pPr marL="0" indent="0">
              <a:buSzTx/>
              <a:buNone/>
              <a:defRPr b="1"/>
            </a:lvl2pPr>
            <a:lvl3pPr marL="0" indent="0">
              <a:buSzTx/>
              <a:buNone/>
              <a:defRPr b="1"/>
            </a:lvl3pPr>
            <a:lvl4pPr marL="0" indent="0">
              <a:buSzTx/>
              <a:buNone/>
              <a:defRPr b="1"/>
            </a:lvl4pPr>
            <a:lvl5pPr marL="0" indent="0">
              <a:buSzTx/>
              <a:buNone/>
              <a:defRPr b="1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6" name="Text Placeholder 4"/>
          <p:cNvSpPr/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97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9"/>
          <p:cNvGrpSpPr/>
          <p:nvPr/>
        </p:nvGrpSpPr>
        <p:grpSpPr>
          <a:xfrm>
            <a:off x="3336968" y="1761889"/>
            <a:ext cx="5518061" cy="4194773"/>
            <a:chOff x="0" y="0"/>
            <a:chExt cx="5518059" cy="4194771"/>
          </a:xfrm>
        </p:grpSpPr>
        <p:sp>
          <p:nvSpPr>
            <p:cNvPr id="104" name="椭圆 13"/>
            <p:cNvSpPr/>
            <p:nvPr/>
          </p:nvSpPr>
          <p:spPr>
            <a:xfrm>
              <a:off x="-1" y="-1"/>
              <a:ext cx="3290814" cy="3290812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5" name="椭圆 14"/>
            <p:cNvSpPr/>
            <p:nvPr/>
          </p:nvSpPr>
          <p:spPr>
            <a:xfrm>
              <a:off x="4506728" y="541213"/>
              <a:ext cx="670353" cy="670353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6" name="椭圆 15"/>
            <p:cNvSpPr/>
            <p:nvPr/>
          </p:nvSpPr>
          <p:spPr>
            <a:xfrm>
              <a:off x="5159666" y="58039"/>
              <a:ext cx="358393" cy="359845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7" name="椭圆 16"/>
            <p:cNvSpPr/>
            <p:nvPr/>
          </p:nvSpPr>
          <p:spPr>
            <a:xfrm>
              <a:off x="623919" y="3221164"/>
              <a:ext cx="525255" cy="526707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8" name="椭圆 17"/>
            <p:cNvSpPr/>
            <p:nvPr/>
          </p:nvSpPr>
          <p:spPr>
            <a:xfrm>
              <a:off x="1062113" y="3866848"/>
              <a:ext cx="329375" cy="32792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" name="椭圆 18"/>
            <p:cNvSpPr/>
            <p:nvPr/>
          </p:nvSpPr>
          <p:spPr>
            <a:xfrm>
              <a:off x="1668620" y="-1"/>
              <a:ext cx="3290815" cy="3290812"/>
            </a:xfrm>
            <a:prstGeom prst="ellipse">
              <a:avLst/>
            </a:prstGeom>
            <a:solidFill>
              <a:schemeClr val="accent2">
                <a:alpha val="7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111" name="标题文本"/>
          <p:cNvSpPr txBox="1"/>
          <p:nvPr>
            <p:ph type="title"/>
          </p:nvPr>
        </p:nvSpPr>
        <p:spPr>
          <a:xfrm>
            <a:off x="3581400" y="2438400"/>
            <a:ext cx="4572000" cy="1968620"/>
          </a:xfrm>
          <a:prstGeom prst="rect">
            <a:avLst/>
          </a:prstGeom>
        </p:spPr>
        <p:txBody>
          <a:bodyPr/>
          <a:lstStyle>
            <a:lvl1pPr algn="ctr">
              <a:defRPr sz="6600"/>
            </a:lvl1pPr>
          </a:lstStyle>
          <a:p>
            <a:pPr/>
            <a:r>
              <a:t>标题文本</a:t>
            </a:r>
          </a:p>
        </p:txBody>
      </p:sp>
      <p:sp>
        <p:nvSpPr>
          <p:cNvPr id="11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4"/>
          <p:cNvSpPr/>
          <p:nvPr/>
        </p:nvSpPr>
        <p:spPr>
          <a:xfrm>
            <a:off x="419097" y="459690"/>
            <a:ext cx="11353803" cy="788168"/>
          </a:xfrm>
          <a:prstGeom prst="rect">
            <a:avLst/>
          </a:prstGeom>
          <a:solidFill>
            <a:srgbClr val="171D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13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文本"/>
          <p:cNvSpPr txBox="1"/>
          <p:nvPr>
            <p:ph type="title"/>
          </p:nvPr>
        </p:nvSpPr>
        <p:spPr>
          <a:xfrm>
            <a:off x="839787" y="457200"/>
            <a:ext cx="416252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128" name="Picture Placeholder 2"/>
          <p:cNvSpPr/>
          <p:nvPr>
            <p:ph type="pic" sz="half" idx="13"/>
          </p:nvPr>
        </p:nvSpPr>
        <p:spPr>
          <a:xfrm>
            <a:off x="5183187" y="457201"/>
            <a:ext cx="6172202" cy="540385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正文级别 1…"/>
          <p:cNvSpPr txBox="1"/>
          <p:nvPr>
            <p:ph type="body" sz="quarter" idx="1"/>
          </p:nvPr>
        </p:nvSpPr>
        <p:spPr>
          <a:xfrm>
            <a:off x="839787" y="2057400"/>
            <a:ext cx="416252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  <a:defRPr sz="2000"/>
            </a:lvl1pPr>
            <a:lvl2pPr marL="0" indent="0">
              <a:buSzTx/>
              <a:buNone/>
              <a:defRPr sz="2000"/>
            </a:lvl2pPr>
            <a:lvl3pPr marL="0" indent="0">
              <a:buSzTx/>
              <a:buNone/>
              <a:defRPr sz="2000"/>
            </a:lvl3pPr>
            <a:lvl4pPr marL="0" indent="0">
              <a:buSzTx/>
              <a:buNone/>
              <a:defRPr sz="2000"/>
            </a:lvl4pPr>
            <a:lvl5pPr marL="0" indent="0">
              <a:buSzTx/>
              <a:buNone/>
              <a:defRPr sz="20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文本"/>
          <p:cNvSpPr txBox="1"/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38" name="正文级别 1…"/>
          <p:cNvSpPr txBox="1"/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9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6"/>
          <p:cNvSpPr/>
          <p:nvPr/>
        </p:nvSpPr>
        <p:spPr>
          <a:xfrm>
            <a:off x="838200" y="1241312"/>
            <a:ext cx="10515601" cy="1"/>
          </a:xfrm>
          <a:prstGeom prst="line">
            <a:avLst/>
          </a:prstGeom>
          <a:ln w="44450">
            <a:solidFill>
              <a:srgbClr val="91D3F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标题文本"/>
          <p:cNvSpPr txBox="1"/>
          <p:nvPr>
            <p:ph type="title"/>
          </p:nvPr>
        </p:nvSpPr>
        <p:spPr>
          <a:xfrm>
            <a:off x="838200" y="365125"/>
            <a:ext cx="10515600" cy="872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正文级别 1…"/>
          <p:cNvSpPr txBox="1"/>
          <p:nvPr>
            <p:ph type="body" idx="1"/>
          </p:nvPr>
        </p:nvSpPr>
        <p:spPr>
          <a:xfrm>
            <a:off x="838200" y="1541930"/>
            <a:ext cx="10515600" cy="436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/>
          <p:nvPr>
            <p:ph type="sldNum" sz="quarter" idx="2"/>
          </p:nvPr>
        </p:nvSpPr>
        <p:spPr>
          <a:xfrm>
            <a:off x="11080147" y="6406786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58775" marR="0" indent="-358775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³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1pPr>
      <a:lvl2pPr marL="7315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ln>
            <a:noFill/>
          </a:ln>
          <a:solidFill>
            <a:schemeClr val="accent1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6" Type="http://schemas.openxmlformats.org/officeDocument/2006/relationships/image" Target="../media/image3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标题 1"/>
          <p:cNvSpPr txBox="1"/>
          <p:nvPr>
            <p:ph type="ctrTitle"/>
          </p:nvPr>
        </p:nvSpPr>
        <p:spPr>
          <a:xfrm>
            <a:off x="600074" y="533839"/>
            <a:ext cx="7393914" cy="153578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SimHei"/>
                <a:ea typeface="SimHei"/>
                <a:cs typeface="SimHei"/>
                <a:sym typeface="SimHei"/>
              </a:defRPr>
            </a:pPr>
            <a:r>
              <a:t>广州</a:t>
            </a:r>
            <a:r>
              <a:rPr>
                <a:latin typeface="Arial"/>
                <a:ea typeface="Arial"/>
                <a:cs typeface="Arial"/>
                <a:sym typeface="Arial"/>
              </a:rPr>
              <a:t>FCC</a:t>
            </a:r>
            <a:r>
              <a:t>线下分享活动</a:t>
            </a:r>
          </a:p>
        </p:txBody>
      </p:sp>
      <p:sp>
        <p:nvSpPr>
          <p:cNvPr id="165" name="副标题 2"/>
          <p:cNvSpPr txBox="1"/>
          <p:nvPr>
            <p:ph type="subTitle" sz="quarter" idx="1"/>
          </p:nvPr>
        </p:nvSpPr>
        <p:spPr>
          <a:xfrm>
            <a:off x="738504" y="2318473"/>
            <a:ext cx="7333234" cy="556878"/>
          </a:xfrm>
          <a:prstGeom prst="rect">
            <a:avLst/>
          </a:prstGeom>
        </p:spPr>
        <p:txBody>
          <a:bodyPr/>
          <a:lstStyle/>
          <a:p>
            <a:pPr/>
            <a:r>
              <a:t>2017-11-18</a:t>
            </a:r>
          </a:p>
        </p:txBody>
      </p:sp>
      <p:sp>
        <p:nvSpPr>
          <p:cNvPr id="166" name="文本框 3"/>
          <p:cNvSpPr txBox="1"/>
          <p:nvPr/>
        </p:nvSpPr>
        <p:spPr>
          <a:xfrm>
            <a:off x="4977765" y="5516879"/>
            <a:ext cx="5351147" cy="360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知识免费  咖啡收费  先结账后品尝</a:t>
            </a:r>
            <a:r>
              <a:rPr sz="180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67" name="文本框 4"/>
          <p:cNvSpPr txBox="1"/>
          <p:nvPr/>
        </p:nvSpPr>
        <p:spPr>
          <a:xfrm>
            <a:off x="2877820" y="4055109"/>
            <a:ext cx="6522085" cy="325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欢迎你来  来了就多点分享你的想法 找到一起进步的小伙伴</a:t>
            </a:r>
          </a:p>
        </p:txBody>
      </p:sp>
      <p:sp>
        <p:nvSpPr>
          <p:cNvPr id="168" name="文本框 5"/>
          <p:cNvSpPr txBox="1"/>
          <p:nvPr/>
        </p:nvSpPr>
        <p:spPr>
          <a:xfrm>
            <a:off x="3622675" y="4495165"/>
            <a:ext cx="5777230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感谢分享嘉宾 </a:t>
            </a:r>
            <a:r>
              <a:rPr>
                <a:latin typeface="Arial"/>
                <a:ea typeface="Arial"/>
                <a:cs typeface="Arial"/>
                <a:sym typeface="Arial"/>
              </a:rPr>
              <a:t>@</a:t>
            </a:r>
            <a:r>
              <a:t>ZZZJ</a:t>
            </a:r>
            <a:r>
              <a:rPr>
                <a:latin typeface="Arial"/>
                <a:ea typeface="Arial"/>
                <a:cs typeface="Arial"/>
                <a:sym typeface="Arial"/>
              </a:rPr>
              <a:t>(</a:t>
            </a:r>
            <a:r>
              <a:t>泽佳</a:t>
            </a:r>
            <a:r>
              <a:rPr>
                <a:latin typeface="Arial"/>
                <a:ea typeface="Arial"/>
                <a:cs typeface="Arial"/>
                <a:sym typeface="Arial"/>
              </a:rPr>
              <a:t>) @Stanley @victor278</a:t>
            </a:r>
          </a:p>
        </p:txBody>
      </p:sp>
      <p:sp>
        <p:nvSpPr>
          <p:cNvPr id="169" name="文本框 7"/>
          <p:cNvSpPr txBox="1"/>
          <p:nvPr/>
        </p:nvSpPr>
        <p:spPr>
          <a:xfrm>
            <a:off x="4473575" y="5001259"/>
            <a:ext cx="5129530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pPr>
            <a:r>
              <a:t>感谢</a:t>
            </a:r>
            <a:r>
              <a:rPr>
                <a:latin typeface="Arial"/>
                <a:ea typeface="Arial"/>
                <a:cs typeface="Arial"/>
                <a:sym typeface="Arial"/>
              </a:rPr>
              <a:t>一起开工社区 </a:t>
            </a:r>
            <a:r>
              <a:t>为我们提供分享活动的场地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谢谢参与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77240">
              <a:defRPr sz="5610"/>
            </a:pPr>
            <a:r>
              <a:t>谢谢参与</a:t>
            </a:r>
          </a:p>
          <a:p>
            <a:pPr defTabSz="777240">
              <a:defRPr sz="5610"/>
            </a:pPr>
            <a:r>
              <a:t>下次再见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2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H_Other_1"/>
          <p:cNvSpPr/>
          <p:nvPr/>
        </p:nvSpPr>
        <p:spPr>
          <a:xfrm>
            <a:off x="1844645" y="4117377"/>
            <a:ext cx="8719234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MH_Other_2"/>
          <p:cNvSpPr/>
          <p:nvPr/>
        </p:nvSpPr>
        <p:spPr>
          <a:xfrm>
            <a:off x="1844645" y="4003855"/>
            <a:ext cx="8719234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MH_Other_15"/>
          <p:cNvSpPr/>
          <p:nvPr/>
        </p:nvSpPr>
        <p:spPr>
          <a:xfrm rot="16200000">
            <a:off x="10299058" y="4031598"/>
            <a:ext cx="516720" cy="5676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80000"/>
              </a:lnSpc>
              <a:defRPr sz="700">
                <a:solidFill>
                  <a:srgbClr val="55595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78" name="组合 34"/>
          <p:cNvGrpSpPr/>
          <p:nvPr/>
        </p:nvGrpSpPr>
        <p:grpSpPr>
          <a:xfrm>
            <a:off x="1906525" y="1814600"/>
            <a:ext cx="1878647" cy="2294316"/>
            <a:chOff x="0" y="0"/>
            <a:chExt cx="1878645" cy="2294315"/>
          </a:xfrm>
        </p:grpSpPr>
        <p:sp>
          <p:nvSpPr>
            <p:cNvPr id="174" name="MH_Other_3"/>
            <p:cNvSpPr/>
            <p:nvPr/>
          </p:nvSpPr>
          <p:spPr>
            <a:xfrm rot="10800000">
              <a:off x="784311" y="1836313"/>
              <a:ext cx="303378" cy="45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MH_Other_4"/>
            <p:cNvSpPr/>
            <p:nvPr/>
          </p:nvSpPr>
          <p:spPr>
            <a:xfrm rot="16200000">
              <a:off x="758869" y="1366568"/>
              <a:ext cx="354266" cy="35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3" y="6400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6" name="MH_Other_5"/>
            <p:cNvSpPr/>
            <p:nvPr/>
          </p:nvSpPr>
          <p:spPr>
            <a:xfrm rot="16200000">
              <a:off x="843027" y="1448773"/>
              <a:ext cx="187901" cy="1879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7" name="MH_SubTitle_1"/>
            <p:cNvSpPr txBox="1"/>
            <p:nvPr/>
          </p:nvSpPr>
          <p:spPr>
            <a:xfrm>
              <a:off x="0" y="-1"/>
              <a:ext cx="1878647" cy="1189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normAutofit fontScale="100000" lnSpcReduction="0"/>
            </a:bodyPr>
            <a:lstStyle/>
            <a:p>
              <a:pPr algn="ctr">
                <a:lnSpc>
                  <a:spcPct val="120000"/>
                </a:lnSpc>
                <a:defRPr sz="1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@Stanley </a:t>
              </a:r>
            </a:p>
            <a:p>
              <a:pPr algn="ctr">
                <a:lnSpc>
                  <a:spcPct val="120000"/>
                </a:lnSpc>
                <a:defRPr sz="1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@Victor278 </a:t>
              </a:r>
            </a:p>
            <a:p>
              <a:pPr algn="ctr">
                <a:lnSpc>
                  <a:spcPct val="120000"/>
                </a:lnSpc>
                <a:defRPr sz="1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如何入行</a:t>
              </a:r>
            </a:p>
          </p:txBody>
        </p:sp>
      </p:grpSp>
      <p:grpSp>
        <p:nvGrpSpPr>
          <p:cNvPr id="183" name="组合 39"/>
          <p:cNvGrpSpPr/>
          <p:nvPr/>
        </p:nvGrpSpPr>
        <p:grpSpPr>
          <a:xfrm>
            <a:off x="3448684" y="3994832"/>
            <a:ext cx="1878643" cy="2320945"/>
            <a:chOff x="0" y="0"/>
            <a:chExt cx="1878642" cy="2320943"/>
          </a:xfrm>
        </p:grpSpPr>
        <p:sp>
          <p:nvSpPr>
            <p:cNvPr id="179" name="MH_Other_6"/>
            <p:cNvSpPr/>
            <p:nvPr/>
          </p:nvSpPr>
          <p:spPr>
            <a:xfrm flipH="1">
              <a:off x="783716" y="-1"/>
              <a:ext cx="303380" cy="4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0" name="MH_Other_7"/>
            <p:cNvSpPr/>
            <p:nvPr/>
          </p:nvSpPr>
          <p:spPr>
            <a:xfrm rot="16200000">
              <a:off x="759250" y="601857"/>
              <a:ext cx="354267" cy="356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8"/>
                    <a:pt x="6400" y="18782"/>
                    <a:pt x="10800" y="18782"/>
                  </a:cubicBezTo>
                  <a:cubicBezTo>
                    <a:pt x="15200" y="18782"/>
                    <a:pt x="18766" y="15208"/>
                    <a:pt x="18766" y="10800"/>
                  </a:cubicBezTo>
                  <a:cubicBezTo>
                    <a:pt x="18766" y="6392"/>
                    <a:pt x="15200" y="2818"/>
                    <a:pt x="10800" y="2818"/>
                  </a:cubicBezTo>
                  <a:cubicBezTo>
                    <a:pt x="6400" y="2818"/>
                    <a:pt x="2833" y="6392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1" name="MH_Other_8"/>
            <p:cNvSpPr/>
            <p:nvPr/>
          </p:nvSpPr>
          <p:spPr>
            <a:xfrm rot="16200000">
              <a:off x="842434" y="685042"/>
              <a:ext cx="187901" cy="18790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2" name="MH_SubTitle_2"/>
            <p:cNvSpPr txBox="1"/>
            <p:nvPr/>
          </p:nvSpPr>
          <p:spPr>
            <a:xfrm>
              <a:off x="-1" y="1128855"/>
              <a:ext cx="1878644" cy="1192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/>
            <a:p>
              <a:pPr algn="ctr" defTabSz="749808">
                <a:lnSpc>
                  <a:spcPct val="120000"/>
                </a:lnSpc>
                <a:defRPr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@</a:t>
              </a:r>
              <a:r>
                <a:rPr>
                  <a:latin typeface="SimHei"/>
                  <a:ea typeface="SimHei"/>
                  <a:cs typeface="SimHei"/>
                  <a:sym typeface="SimHei"/>
                </a:rPr>
                <a:t>起风了</a:t>
              </a:r>
              <a:r>
                <a:t>(</a:t>
              </a:r>
              <a:r>
                <a:rPr>
                  <a:latin typeface="SimHei"/>
                  <a:ea typeface="SimHei"/>
                  <a:cs typeface="SimHei"/>
                  <a:sym typeface="SimHei"/>
                </a:rPr>
                <a:t>泽佳</a:t>
              </a:r>
              <a:r>
                <a:t>)</a:t>
              </a:r>
            </a:p>
            <a:p>
              <a:pPr algn="ctr" defTabSz="749808">
                <a:lnSpc>
                  <a:spcPct val="120000"/>
                </a:lnSpc>
                <a:defRPr sz="14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技术分享</a:t>
              </a:r>
            </a:p>
          </p:txBody>
        </p:sp>
      </p:grpSp>
      <p:grpSp>
        <p:nvGrpSpPr>
          <p:cNvPr id="188" name="组合 44"/>
          <p:cNvGrpSpPr/>
          <p:nvPr/>
        </p:nvGrpSpPr>
        <p:grpSpPr>
          <a:xfrm>
            <a:off x="5017664" y="1534703"/>
            <a:ext cx="2128632" cy="2599612"/>
            <a:chOff x="0" y="0"/>
            <a:chExt cx="2128631" cy="2599611"/>
          </a:xfrm>
        </p:grpSpPr>
        <p:sp>
          <p:nvSpPr>
            <p:cNvPr id="184" name="MH_Other_9"/>
            <p:cNvSpPr/>
            <p:nvPr/>
          </p:nvSpPr>
          <p:spPr>
            <a:xfrm rot="10800000">
              <a:off x="888673" y="2080665"/>
              <a:ext cx="343750" cy="51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5" name="MH_Other_10"/>
            <p:cNvSpPr/>
            <p:nvPr/>
          </p:nvSpPr>
          <p:spPr>
            <a:xfrm rot="16200000">
              <a:off x="859846" y="1548413"/>
              <a:ext cx="401407" cy="401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3" y="6400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6" name="MH_Other_11"/>
            <p:cNvSpPr/>
            <p:nvPr/>
          </p:nvSpPr>
          <p:spPr>
            <a:xfrm rot="16200000">
              <a:off x="952987" y="1641557"/>
              <a:ext cx="212904" cy="212904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MH_SubTitle_3"/>
            <p:cNvSpPr txBox="1"/>
            <p:nvPr/>
          </p:nvSpPr>
          <p:spPr>
            <a:xfrm>
              <a:off x="0" y="0"/>
              <a:ext cx="2128632" cy="1348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normAutofit fontScale="100000" lnSpcReduction="0"/>
            </a:bodyPr>
            <a:lstStyle/>
            <a:p>
              <a:pPr algn="ctr">
                <a:lnSpc>
                  <a:spcPct val="120000"/>
                </a:lnSpc>
                <a:defRPr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QA环节</a:t>
              </a:r>
            </a:p>
            <a:p>
              <a:pPr algn="ctr" defTabSz="886967">
                <a:lnSpc>
                  <a:spcPct val="120000"/>
                </a:lnSpc>
                <a:defRPr sz="1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分享你的困惑，让我们一起帮助你</a:t>
              </a:r>
            </a:p>
          </p:txBody>
        </p:sp>
      </p:grpSp>
      <p:grpSp>
        <p:nvGrpSpPr>
          <p:cNvPr id="193" name="组合 49"/>
          <p:cNvGrpSpPr/>
          <p:nvPr/>
        </p:nvGrpSpPr>
        <p:grpSpPr>
          <a:xfrm>
            <a:off x="6806980" y="3995375"/>
            <a:ext cx="1878646" cy="2319860"/>
            <a:chOff x="0" y="0"/>
            <a:chExt cx="1878645" cy="2319858"/>
          </a:xfrm>
        </p:grpSpPr>
        <p:sp>
          <p:nvSpPr>
            <p:cNvPr id="189" name="MH_Other_12"/>
            <p:cNvSpPr/>
            <p:nvPr/>
          </p:nvSpPr>
          <p:spPr>
            <a:xfrm flipH="1">
              <a:off x="784310" y="0"/>
              <a:ext cx="303380" cy="458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0" name="MH_Other_13"/>
            <p:cNvSpPr/>
            <p:nvPr/>
          </p:nvSpPr>
          <p:spPr>
            <a:xfrm rot="16200000">
              <a:off x="758868" y="602835"/>
              <a:ext cx="354266" cy="35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3" y="6400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1" name="MH_Other_14"/>
            <p:cNvSpPr/>
            <p:nvPr/>
          </p:nvSpPr>
          <p:spPr>
            <a:xfrm rot="16200000">
              <a:off x="843027" y="685042"/>
              <a:ext cx="187901" cy="187901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2" name="MH_SubTitle_4"/>
            <p:cNvSpPr txBox="1"/>
            <p:nvPr/>
          </p:nvSpPr>
          <p:spPr>
            <a:xfrm>
              <a:off x="0" y="1129936"/>
              <a:ext cx="1878646" cy="11899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rmAutofit fontScale="100000" lnSpcReduction="0"/>
            </a:bodyPr>
            <a:lstStyle/>
            <a:p>
              <a:pPr algn="ctr" defTabSz="789401">
                <a:lnSpc>
                  <a:spcPct val="120000"/>
                </a:lnSpc>
                <a:defRPr sz="1513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万众期待</a:t>
              </a:r>
            </a:p>
            <a:p>
              <a:pPr algn="ctr" defTabSz="789401">
                <a:lnSpc>
                  <a:spcPct val="120000"/>
                </a:lnSpc>
                <a:defRPr sz="1513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的抽奖环节</a:t>
              </a:r>
            </a:p>
            <a:p>
              <a:pPr algn="ctr" defTabSz="789401">
                <a:lnSpc>
                  <a:spcPct val="120000"/>
                </a:lnSpc>
                <a:defRPr sz="1513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₍₍ ◝('ω'◝) ⁾⁾ ₍₍ (◟'ω')◟ ⁾⁾</a:t>
              </a:r>
            </a:p>
          </p:txBody>
        </p:sp>
      </p:grpSp>
      <p:sp>
        <p:nvSpPr>
          <p:cNvPr id="194" name="文本框 59"/>
          <p:cNvSpPr txBox="1"/>
          <p:nvPr/>
        </p:nvSpPr>
        <p:spPr>
          <a:xfrm>
            <a:off x="838799" y="363599"/>
            <a:ext cx="10515601" cy="837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lnSpc>
                <a:spcPct val="90000"/>
              </a:lnSpc>
              <a:defRPr sz="4000"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分享</a:t>
            </a:r>
          </a:p>
        </p:txBody>
      </p:sp>
      <p:sp>
        <p:nvSpPr>
          <p:cNvPr id="195" name="文本框 1"/>
          <p:cNvSpPr txBox="1"/>
          <p:nvPr/>
        </p:nvSpPr>
        <p:spPr>
          <a:xfrm>
            <a:off x="2264409" y="757555"/>
            <a:ext cx="4972688" cy="325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学而无友 则孤陋而寡闻</a:t>
            </a:r>
          </a:p>
        </p:txBody>
      </p:sp>
      <p:grpSp>
        <p:nvGrpSpPr>
          <p:cNvPr id="200" name="组合 44"/>
          <p:cNvGrpSpPr/>
          <p:nvPr/>
        </p:nvGrpSpPr>
        <p:grpSpPr>
          <a:xfrm>
            <a:off x="8378788" y="1534703"/>
            <a:ext cx="2128632" cy="2599612"/>
            <a:chOff x="0" y="0"/>
            <a:chExt cx="2128631" cy="2599611"/>
          </a:xfrm>
        </p:grpSpPr>
        <p:sp>
          <p:nvSpPr>
            <p:cNvPr id="196" name="MH_Other_9"/>
            <p:cNvSpPr/>
            <p:nvPr/>
          </p:nvSpPr>
          <p:spPr>
            <a:xfrm rot="10800000">
              <a:off x="888673" y="2080665"/>
              <a:ext cx="343750" cy="518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0982" y="859"/>
                  </a:lnTo>
                  <a:cubicBezTo>
                    <a:pt x="16968" y="7170"/>
                    <a:pt x="13574" y="14084"/>
                    <a:pt x="10800" y="21600"/>
                  </a:cubicBezTo>
                  <a:cubicBezTo>
                    <a:pt x="8026" y="14084"/>
                    <a:pt x="4632" y="7170"/>
                    <a:pt x="618" y="859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7" name="MH_Other_10"/>
            <p:cNvSpPr/>
            <p:nvPr/>
          </p:nvSpPr>
          <p:spPr>
            <a:xfrm rot="16200000">
              <a:off x="859846" y="1548413"/>
              <a:ext cx="401407" cy="401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833" y="10800"/>
                  </a:moveTo>
                  <a:cubicBezTo>
                    <a:pt x="2833" y="15200"/>
                    <a:pt x="6400" y="18766"/>
                    <a:pt x="10800" y="18766"/>
                  </a:cubicBezTo>
                  <a:cubicBezTo>
                    <a:pt x="15200" y="18766"/>
                    <a:pt x="18766" y="15200"/>
                    <a:pt x="18766" y="10800"/>
                  </a:cubicBezTo>
                  <a:cubicBezTo>
                    <a:pt x="18766" y="6400"/>
                    <a:pt x="15200" y="2834"/>
                    <a:pt x="10800" y="2834"/>
                  </a:cubicBezTo>
                  <a:cubicBezTo>
                    <a:pt x="6400" y="2834"/>
                    <a:pt x="2833" y="6400"/>
                    <a:pt x="2833" y="1080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7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8" name="MH_Other_11"/>
            <p:cNvSpPr/>
            <p:nvPr/>
          </p:nvSpPr>
          <p:spPr>
            <a:xfrm rot="16200000">
              <a:off x="952987" y="1641557"/>
              <a:ext cx="212904" cy="212904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80000"/>
                </a:lnSpc>
                <a:defRPr sz="700">
                  <a:solidFill>
                    <a:srgbClr val="55595B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99" name="MH_SubTitle_3"/>
            <p:cNvSpPr txBox="1"/>
            <p:nvPr/>
          </p:nvSpPr>
          <p:spPr>
            <a:xfrm>
              <a:off x="0" y="0"/>
              <a:ext cx="2128632" cy="13482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b">
              <a:normAutofit fontScale="100000" lnSpcReduction="0"/>
            </a:bodyPr>
            <a:lstStyle/>
            <a:p>
              <a:pPr algn="ctr">
                <a:lnSpc>
                  <a:spcPct val="120000"/>
                </a:lnSpc>
                <a:defRPr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大合照</a:t>
              </a:r>
            </a:p>
            <a:p>
              <a:pPr algn="ctr">
                <a:lnSpc>
                  <a:spcPct val="120000"/>
                </a:lnSpc>
                <a:defRPr sz="1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‹‹\(´ω` )/››‹‹\( 　´)/››</a:t>
              </a:r>
            </a:p>
            <a:p>
              <a:pPr algn="ctr">
                <a:lnSpc>
                  <a:spcPct val="120000"/>
                </a:lnSpc>
                <a:defRPr sz="17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‹‹\( ´ω`)/››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3"/>
      <p:bldP build="whole" bldLvl="1" animBg="1" rev="0" advAuto="0" spid="183" grpId="2"/>
      <p:bldP build="whole" bldLvl="1" animBg="1" rev="0" advAuto="0" spid="193" grpId="4"/>
      <p:bldP build="whole" bldLvl="1" animBg="1" rev="0" advAuto="0" spid="200" grpId="5"/>
      <p:bldP build="whole" bldLvl="1" animBg="1" rev="0" advAuto="0" spid="17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9269" y="304800"/>
            <a:ext cx="7760336" cy="6247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df" descr="pasted-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0275" y="305433"/>
            <a:ext cx="2475230" cy="24682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9965" y="2838450"/>
            <a:ext cx="3575052" cy="2882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图片 5" descr="图片 5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550275" y="4218304"/>
            <a:ext cx="3477896" cy="208724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图片 1" descr="图片 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370750" y="3512906"/>
            <a:ext cx="4008325" cy="30060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0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2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0" presetID="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xit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0" dur="5000" fill="hold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6"/>
      <p:bldP build="whole" bldLvl="1" animBg="1" rev="0" advAuto="0" spid="203" grpId="2"/>
      <p:bldP build="whole" bldLvl="1" animBg="1" rev="0" advAuto="0" spid="202" grpId="1"/>
      <p:bldP build="whole" bldLvl="1" animBg="1" rev="0" advAuto="0" spid="204" grpId="3"/>
      <p:bldP build="whole" bldLvl="1" animBg="1" rev="0" advAuto="0" spid="205" grpId="4"/>
      <p:bldP build="whole" bldLvl="1" animBg="1" rev="0" advAuto="0" spid="206" grpId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图片 9" descr="图片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44" y="292100"/>
            <a:ext cx="4177032" cy="626681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图片 10" descr="图片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7520" y="271145"/>
            <a:ext cx="4552317" cy="63163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图片 11" descr="图片 1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03395" y="462915"/>
            <a:ext cx="8128635" cy="609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图片 12" descr="图片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7504" y="106679"/>
            <a:ext cx="4715512" cy="6480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图片 13" descr="图片 13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249295" y="106679"/>
            <a:ext cx="8702676" cy="6527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文本框 14"/>
          <p:cNvSpPr txBox="1"/>
          <p:nvPr/>
        </p:nvSpPr>
        <p:spPr>
          <a:xfrm>
            <a:off x="5471159" y="5664834"/>
            <a:ext cx="2809877" cy="325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SimHei"/>
                <a:ea typeface="SimHei"/>
                <a:cs typeface="SimHei"/>
                <a:sym typeface="SimHei"/>
              </a:defRPr>
            </a:lvl1pPr>
          </a:lstStyle>
          <a:p>
            <a:pPr/>
            <a:r>
              <a:t>微信公众号： 韩亦乐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0" presetID="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1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10" presetID="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>
                                        <p:cTn id="2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3"/>
      <p:bldP build="whole" bldLvl="1" animBg="1" rev="0" advAuto="0" spid="212" grpId="5"/>
      <p:bldP build="whole" bldLvl="1" animBg="1" rev="0" advAuto="0" spid="213" grpId="6"/>
      <p:bldP build="whole" bldLvl="1" animBg="1" rev="0" advAuto="0" spid="208" grpId="1"/>
      <p:bldP build="whole" bldLvl="1" animBg="1" rev="0" advAuto="0" spid="211" grpId="4"/>
      <p:bldP build="whole" bldLvl="1" animBg="1" rev="0" advAuto="0" spid="209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如何转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如何转行</a:t>
            </a:r>
          </a:p>
        </p:txBody>
      </p:sp>
      <p:sp>
        <p:nvSpPr>
          <p:cNvPr id="216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  <a:p>
            <a:pPr marL="193738" indent="-193738" defTabSz="493776">
              <a:spcBef>
                <a:spcPts val="500"/>
              </a:spcBef>
              <a:defRPr sz="1296"/>
            </a:pPr>
          </a:p>
        </p:txBody>
      </p:sp>
      <p:pic>
        <p:nvPicPr>
          <p:cNvPr id="217" name="WechatIMG63.jpeg" descr="WechatIMG6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0652" y="2491837"/>
            <a:ext cx="2969571" cy="2969571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Stanley"/>
          <p:cNvSpPr txBox="1"/>
          <p:nvPr/>
        </p:nvSpPr>
        <p:spPr>
          <a:xfrm>
            <a:off x="3097441" y="5729307"/>
            <a:ext cx="1775993" cy="624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500">
                <a:solidFill>
                  <a:schemeClr val="accent1"/>
                </a:solidFill>
              </a:defRPr>
            </a:lvl1pPr>
          </a:lstStyle>
          <a:p>
            <a:pPr/>
            <a:r>
              <a:t>Stanley</a:t>
            </a:r>
          </a:p>
        </p:txBody>
      </p:sp>
      <p:pic>
        <p:nvPicPr>
          <p:cNvPr id="219" name="WechatIMG64.jpeg" descr="WechatIMG6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62002" y="2491837"/>
            <a:ext cx="2969572" cy="296957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Victor278"/>
          <p:cNvSpPr txBox="1"/>
          <p:nvPr/>
        </p:nvSpPr>
        <p:spPr>
          <a:xfrm>
            <a:off x="7558792" y="5773847"/>
            <a:ext cx="1775992" cy="535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lnSpc>
                <a:spcPct val="120000"/>
              </a:lnSpc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Victor278</a:t>
            </a:r>
          </a:p>
        </p:txBody>
      </p:sp>
      <p:sp>
        <p:nvSpPr>
          <p:cNvPr id="221" name="分享嘉宾"/>
          <p:cNvSpPr txBox="1"/>
          <p:nvPr/>
        </p:nvSpPr>
        <p:spPr>
          <a:xfrm>
            <a:off x="970280" y="1616156"/>
            <a:ext cx="1526539" cy="599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pPr/>
            <a:r>
              <a:t>分享嘉宾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4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4"/>
      <p:bldP build="whole" bldLvl="1" animBg="1" rev="0" advAuto="0" spid="216" grpId="7"/>
      <p:bldP build="whole" bldLvl="1" animBg="1" rev="0" advAuto="0" spid="219" grpId="5"/>
      <p:bldP build="whole" bldLvl="1" animBg="1" rev="0" advAuto="0" spid="215" grpId="1"/>
      <p:bldP build="whole" bldLvl="1" animBg="1" rev="0" advAuto="0" spid="217" grpId="3"/>
      <p:bldP build="whole" bldLvl="1" animBg="1" rev="0" advAuto="0" spid="220" grpId="6"/>
      <p:bldP build="whole" bldLvl="1" animBg="1" rev="0" advAuto="0" spid="221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正文"/>
          <p:cNvSpPr txBox="1"/>
          <p:nvPr>
            <p:ph type="body" idx="1"/>
          </p:nvPr>
        </p:nvSpPr>
        <p:spPr>
          <a:xfrm>
            <a:off x="946677" y="1631953"/>
            <a:ext cx="8243977" cy="4498547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  <a:p>
            <a:pPr/>
          </a:p>
        </p:txBody>
      </p:sp>
      <p:sp>
        <p:nvSpPr>
          <p:cNvPr id="224" name="零基础，白天还要上班，我是怎么利用零碎时间自学继而转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94944">
              <a:defRPr sz="3040"/>
            </a:lvl1pPr>
          </a:lstStyle>
          <a:p>
            <a:pPr/>
            <a:r>
              <a:t>零基础，白天还要上班，我是怎么利用零碎时间自学继而转行</a:t>
            </a:r>
          </a:p>
        </p:txBody>
      </p:sp>
      <p:sp>
        <p:nvSpPr>
          <p:cNvPr id="225" name="与前端结缘的契机"/>
          <p:cNvSpPr txBox="1"/>
          <p:nvPr/>
        </p:nvSpPr>
        <p:spPr>
          <a:xfrm>
            <a:off x="1143113" y="1579578"/>
            <a:ext cx="25425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与前端结缘的契机</a:t>
            </a:r>
          </a:p>
        </p:txBody>
      </p:sp>
      <p:sp>
        <p:nvSpPr>
          <p:cNvPr id="226" name="为什么选择前端"/>
          <p:cNvSpPr txBox="1"/>
          <p:nvPr/>
        </p:nvSpPr>
        <p:spPr>
          <a:xfrm>
            <a:off x="1115467" y="2206111"/>
            <a:ext cx="22377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为什么选择前端</a:t>
            </a:r>
          </a:p>
        </p:txBody>
      </p:sp>
      <p:sp>
        <p:nvSpPr>
          <p:cNvPr id="227" name="无处不在的坑与瓶颈"/>
          <p:cNvSpPr txBox="1"/>
          <p:nvPr/>
        </p:nvSpPr>
        <p:spPr>
          <a:xfrm>
            <a:off x="1115467" y="2832645"/>
            <a:ext cx="2847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无处不在的坑与瓶颈</a:t>
            </a:r>
          </a:p>
        </p:txBody>
      </p:sp>
      <p:sp>
        <p:nvSpPr>
          <p:cNvPr id="228" name="自学到什么程度再转行"/>
          <p:cNvSpPr txBox="1"/>
          <p:nvPr/>
        </p:nvSpPr>
        <p:spPr>
          <a:xfrm>
            <a:off x="1111752" y="3459178"/>
            <a:ext cx="31521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自学到什么程度再转行</a:t>
            </a:r>
          </a:p>
        </p:txBody>
      </p:sp>
      <p:sp>
        <p:nvSpPr>
          <p:cNvPr id="229" name="难忘的面试，心得我们都分享给你们"/>
          <p:cNvSpPr txBox="1"/>
          <p:nvPr/>
        </p:nvSpPr>
        <p:spPr>
          <a:xfrm>
            <a:off x="1104235" y="4085711"/>
            <a:ext cx="49809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难忘的面试，心得我们都分享给你们</a:t>
            </a:r>
          </a:p>
        </p:txBody>
      </p:sp>
      <p:sp>
        <p:nvSpPr>
          <p:cNvPr id="230" name="转行初期也有适应期"/>
          <p:cNvSpPr txBox="1"/>
          <p:nvPr/>
        </p:nvSpPr>
        <p:spPr>
          <a:xfrm>
            <a:off x="1115467" y="4712245"/>
            <a:ext cx="2847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转行初期也有适应期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25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3"/>
      <p:bldP build="whole" bldLvl="1" animBg="1" rev="0" advAuto="0" spid="228" grpId="5"/>
      <p:bldP build="whole" bldLvl="1" animBg="1" rev="0" advAuto="0" spid="225" grpId="2"/>
      <p:bldP build="whole" bldLvl="1" animBg="1" rev="0" advAuto="0" spid="224" grpId="1"/>
      <p:bldP build="whole" bldLvl="1" animBg="1" rev="0" advAuto="0" spid="230" grpId="7"/>
      <p:bldP build="whole" bldLvl="1" animBg="1" rev="0" advAuto="0" spid="227" grpId="4"/>
      <p:bldP build="whole" bldLvl="1" animBg="1" rev="0" advAuto="0" spid="229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如何进阶——技术分享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如何进阶——技术分享</a:t>
            </a:r>
          </a:p>
        </p:txBody>
      </p:sp>
      <p:sp>
        <p:nvSpPr>
          <p:cNvPr id="233" name="正文"/>
          <p:cNvSpPr txBox="1"/>
          <p:nvPr>
            <p:ph type="body" sz="half" idx="1"/>
          </p:nvPr>
        </p:nvSpPr>
        <p:spPr>
          <a:xfrm>
            <a:off x="838200" y="1541930"/>
            <a:ext cx="4829597" cy="4308695"/>
          </a:xfrm>
          <a:prstGeom prst="rect">
            <a:avLst/>
          </a:prstGeom>
        </p:spPr>
        <p:txBody>
          <a:bodyPr/>
          <a:lstStyle/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  <a:p>
            <a:pPr marL="143510" indent="-143510" defTabSz="365760">
              <a:spcBef>
                <a:spcPts val="400"/>
              </a:spcBef>
              <a:defRPr sz="960"/>
            </a:pPr>
          </a:p>
        </p:txBody>
      </p:sp>
      <p:pic>
        <p:nvPicPr>
          <p:cNvPr id="234" name="WechatIMG24.jpeg" descr="WechatIMG2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944" y="1754484"/>
            <a:ext cx="3883587" cy="3883587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分享嘉宾"/>
          <p:cNvSpPr txBox="1"/>
          <p:nvPr/>
        </p:nvSpPr>
        <p:spPr>
          <a:xfrm>
            <a:off x="913130" y="1586230"/>
            <a:ext cx="1323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分享嘉宾</a:t>
            </a:r>
          </a:p>
        </p:txBody>
      </p:sp>
      <p:sp>
        <p:nvSpPr>
          <p:cNvPr id="236" name="泽佳@ZZZJ"/>
          <p:cNvSpPr txBox="1"/>
          <p:nvPr/>
        </p:nvSpPr>
        <p:spPr>
          <a:xfrm>
            <a:off x="873393" y="2445869"/>
            <a:ext cx="1734105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泽佳@ZZZJ</a:t>
            </a:r>
          </a:p>
        </p:txBody>
      </p:sp>
      <p:sp>
        <p:nvSpPr>
          <p:cNvPr id="237" name="PPmoney前端工程师"/>
          <p:cNvSpPr txBox="1"/>
          <p:nvPr/>
        </p:nvSpPr>
        <p:spPr>
          <a:xfrm>
            <a:off x="913130" y="3292303"/>
            <a:ext cx="2949584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PPmoney前端工程师</a:t>
            </a:r>
          </a:p>
        </p:txBody>
      </p:sp>
      <p:sp>
        <p:nvSpPr>
          <p:cNvPr id="238" name="PPmoney是一个理财平台，提供多元化投资理财产品,手机理财和智能互联网金融服务。"/>
          <p:cNvSpPr txBox="1"/>
          <p:nvPr/>
        </p:nvSpPr>
        <p:spPr>
          <a:xfrm>
            <a:off x="883598" y="4165144"/>
            <a:ext cx="4442998" cy="1365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lnSpc>
                <a:spcPts val="4400"/>
              </a:lnSpc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PPmoney是一个理财平台，提供多元化投资理财产品,手机理财和智能互联网金融服务。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2" grpId="1"/>
      <p:bldP build="whole" bldLvl="1" animBg="1" rev="0" advAuto="0" spid="236" grpId="4"/>
      <p:bldP build="whole" bldLvl="1" animBg="1" rev="0" advAuto="0" spid="238" grpId="2"/>
      <p:bldP build="whole" bldLvl="1" animBg="1" rev="0" advAuto="0" spid="237" grpId="3"/>
      <p:bldP build="whole" bldLvl="1" animBg="1" rev="0" advAuto="0" spid="235" grpId="5"/>
      <p:bldP build="whole" bldLvl="1" animBg="1" rev="0" advAuto="0" spid="234" grpId="6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Q&amp;A 环节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 环节</a:t>
            </a:r>
          </a:p>
        </p:txBody>
      </p:sp>
      <p:sp>
        <p:nvSpPr>
          <p:cNvPr id="241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  <a:p>
            <a:pPr marL="175799" indent="-175799" defTabSz="448055">
              <a:spcBef>
                <a:spcPts val="400"/>
              </a:spcBef>
              <a:defRPr sz="1176"/>
            </a:pPr>
          </a:p>
        </p:txBody>
      </p:sp>
      <p:sp>
        <p:nvSpPr>
          <p:cNvPr id="242" name="怎么选择适合自己的程序语言、框架？"/>
          <p:cNvSpPr txBox="1"/>
          <p:nvPr/>
        </p:nvSpPr>
        <p:spPr>
          <a:xfrm>
            <a:off x="896975" y="2137863"/>
            <a:ext cx="52857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怎么选择适合自己的程序语言、框架？</a:t>
            </a:r>
          </a:p>
        </p:txBody>
      </p:sp>
      <p:sp>
        <p:nvSpPr>
          <p:cNvPr id="243" name="前端技术更新得又快又多，怎么跟上？"/>
          <p:cNvSpPr txBox="1"/>
          <p:nvPr/>
        </p:nvSpPr>
        <p:spPr>
          <a:xfrm>
            <a:off x="880473" y="1527740"/>
            <a:ext cx="563322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前端技术更新得又快又多，怎么跟上？</a:t>
            </a:r>
          </a:p>
        </p:txBody>
      </p:sp>
      <p:sp>
        <p:nvSpPr>
          <p:cNvPr id="244" name="零基础、业余自学，知识很零碎，不知道怎么运用到实际工作中"/>
          <p:cNvSpPr txBox="1"/>
          <p:nvPr/>
        </p:nvSpPr>
        <p:spPr>
          <a:xfrm>
            <a:off x="839004" y="4654161"/>
            <a:ext cx="86385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零基础、业余自学，知识很零碎，不知道怎么运用到实际工作中</a:t>
            </a:r>
          </a:p>
        </p:txBody>
      </p:sp>
      <p:sp>
        <p:nvSpPr>
          <p:cNvPr id="245" name="怎么制定自学的学习计划，转行后怎么制定职业发展路线？"/>
          <p:cNvSpPr txBox="1"/>
          <p:nvPr/>
        </p:nvSpPr>
        <p:spPr>
          <a:xfrm>
            <a:off x="866650" y="2747987"/>
            <a:ext cx="80289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怎么制定自学的学习计划，转行后怎么制定职业发展路线？</a:t>
            </a:r>
          </a:p>
        </p:txBody>
      </p:sp>
      <p:sp>
        <p:nvSpPr>
          <p:cNvPr id="246" name="调试代码的过程很痛苦，你们怎么熬过来的？可以分享加快调试的心得吗？"/>
          <p:cNvSpPr txBox="1"/>
          <p:nvPr/>
        </p:nvSpPr>
        <p:spPr>
          <a:xfrm>
            <a:off x="866650" y="3358111"/>
            <a:ext cx="101625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调试代码的过程很痛苦，你们怎么熬过来的？可以分享加快调试的心得吗？</a:t>
            </a:r>
          </a:p>
        </p:txBody>
      </p:sp>
      <p:sp>
        <p:nvSpPr>
          <p:cNvPr id="247" name="怎么建立自己的品牌，增加跳槽时的筹码？"/>
          <p:cNvSpPr txBox="1"/>
          <p:nvPr/>
        </p:nvSpPr>
        <p:spPr>
          <a:xfrm>
            <a:off x="880473" y="3956343"/>
            <a:ext cx="58953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怎么建立自己的品牌，增加跳槽时的筹码？</a:t>
            </a:r>
          </a:p>
        </p:txBody>
      </p:sp>
      <p:sp>
        <p:nvSpPr>
          <p:cNvPr id="248" name="直接调用别人的代码算不算抄袭？"/>
          <p:cNvSpPr txBox="1"/>
          <p:nvPr/>
        </p:nvSpPr>
        <p:spPr>
          <a:xfrm>
            <a:off x="825181" y="5351979"/>
            <a:ext cx="4676139" cy="510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pPr/>
            <a:r>
              <a:t>直接调用别人的代码算不算抄袭？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0" grpId="2"/>
      <p:bldP build="whole" bldLvl="1" animBg="1" rev="0" advAuto="0" spid="245" grpId="5"/>
      <p:bldP build="whole" bldLvl="1" animBg="1" rev="0" advAuto="0" spid="246" grpId="6"/>
      <p:bldP build="whole" bldLvl="1" animBg="1" rev="0" advAuto="0" spid="247" grpId="7"/>
      <p:bldP build="whole" bldLvl="1" animBg="1" rev="0" advAuto="0" spid="244" grpId="8"/>
      <p:bldP build="whole" bldLvl="1" animBg="1" rev="0" advAuto="0" spid="248" grpId="9"/>
      <p:bldP build="whole" bldLvl="1" animBg="1" rev="0" advAuto="0" spid="243" grpId="3"/>
      <p:bldP build="whole" bldLvl="1" animBg="1" rev="0" advAuto="0" spid="242" grpId="4"/>
      <p:bldP build="whole" bldLvl="1" animBg="1" rev="0" advAuto="0" spid="24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抽奖环节来啦"/>
          <p:cNvSpPr txBox="1"/>
          <p:nvPr>
            <p:ph type="title"/>
          </p:nvPr>
        </p:nvSpPr>
        <p:spPr>
          <a:xfrm>
            <a:off x="1922624" y="1882693"/>
            <a:ext cx="7724323" cy="3092614"/>
          </a:xfrm>
          <a:prstGeom prst="rect">
            <a:avLst/>
          </a:prstGeom>
        </p:spPr>
        <p:txBody>
          <a:bodyPr/>
          <a:lstStyle/>
          <a:p>
            <a:pPr/>
            <a:r>
              <a:t>抽奖环节来啦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171D25"/>
      </a:dk1>
      <a:lt1>
        <a:srgbClr val="171D25"/>
      </a:lt1>
      <a:dk2>
        <a:srgbClr val="A7A7A7"/>
      </a:dk2>
      <a:lt2>
        <a:srgbClr val="535353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71D2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71D2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000120140530A99PPBG">
  <a:themeElements>
    <a:clrScheme name="A000120140530A99PPB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7B6E7"/>
      </a:accent1>
      <a:accent2>
        <a:srgbClr val="245ECE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000FF"/>
      </a:hlink>
      <a:folHlink>
        <a:srgbClr val="FF00FF"/>
      </a:folHlink>
    </a:clrScheme>
    <a:fontScheme name="A000120140530A99PPBG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A000120140530A99PPB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71D2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71D25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