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2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80175"/>
  </p:normalViewPr>
  <p:slideViewPr>
    <p:cSldViewPr snapToGrid="0" snapToObjects="1">
      <p:cViewPr>
        <p:scale>
          <a:sx n="77" d="100"/>
          <a:sy n="77" d="100"/>
        </p:scale>
        <p:origin x="17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843489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11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70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25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997842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</a:t>
                      </a:r>
                      <a:r>
                        <a:rPr lang="en-US" dirty="0" smtClean="0"/>
                        <a:t>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8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5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0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</a:t>
            </a:r>
            <a:r>
              <a:rPr lang="en-US" dirty="0" smtClean="0"/>
              <a:t>network  that match intuitive network dynamics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272</Words>
  <Application>Microsoft Macintosh PowerPoint</Application>
  <PresentationFormat>Widescreen</PresentationFormat>
  <Paragraphs>114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59</cp:revision>
  <dcterms:created xsi:type="dcterms:W3CDTF">2016-12-12T20:39:09Z</dcterms:created>
  <dcterms:modified xsi:type="dcterms:W3CDTF">2016-12-14T10:50:34Z</dcterms:modified>
</cp:coreProperties>
</file>