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5DB"/>
    <a:srgbClr val="E62128"/>
    <a:srgbClr val="37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2"/>
    <p:restoredTop sz="94663"/>
  </p:normalViewPr>
  <p:slideViewPr>
    <p:cSldViewPr snapToGrid="0" snapToObjects="1">
      <p:cViewPr>
        <p:scale>
          <a:sx n="74" d="100"/>
          <a:sy n="74" d="100"/>
        </p:scale>
        <p:origin x="5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F43F-A232-7540-B88F-9CA4DAB800E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0B4DF-EF78-C641-9F01-3822F885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11A-FE28-0C42-AC11-F7529E06F69C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C30F-B8A3-D443-9F88-68E39F28DBA9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ECE9-C01D-4F44-B80B-97B159B6322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ED66-CB6E-764E-B99F-286F24E58047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8ED-728D-3C46-843C-871788054D9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FF2-B645-0047-9D5E-8FE97DC12A3B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2D-3AA6-0E48-A18F-1E5B36E7CD98}" type="datetime1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F00E-3322-9B4A-BCEE-370ED3483BEE}" type="datetime1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B9DE-DD3A-5C41-9E1E-AEFA73512B80}" type="datetime1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1526-BE77-A44F-802D-D8AC625E7977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7052-351E-A74C-B714-0114291906FF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82C-B4C2-6440-A12C-AE13AC8BCA64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3717"/>
            <a:ext cx="2743200" cy="365125"/>
          </a:xfrm>
        </p:spPr>
        <p:txBody>
          <a:bodyPr/>
          <a:lstStyle/>
          <a:p>
            <a:fld id="{9E487D81-23A7-E743-A35A-AC6109D8EDF6}" type="slidenum">
              <a:rPr lang="en-US" smtClean="0"/>
              <a:t>0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3911" y="1708028"/>
            <a:ext cx="3837317" cy="3721034"/>
            <a:chOff x="613911" y="1708028"/>
            <a:chExt cx="3837317" cy="37210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911" y="1708028"/>
              <a:ext cx="3837317" cy="3721034"/>
            </a:xfrm>
            <a:prstGeom prst="rect">
              <a:avLst/>
            </a:prstGeom>
          </p:spPr>
        </p:pic>
        <p:sp>
          <p:nvSpPr>
            <p:cNvPr id="11" name="Triangle 10"/>
            <p:cNvSpPr/>
            <p:nvPr/>
          </p:nvSpPr>
          <p:spPr>
            <a:xfrm>
              <a:off x="2587924" y="4785066"/>
              <a:ext cx="293297" cy="252759"/>
            </a:xfrm>
            <a:prstGeom prst="triangle">
              <a:avLst/>
            </a:prstGeom>
            <a:noFill/>
            <a:ln>
              <a:solidFill>
                <a:srgbClr val="2DA5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31830" y="5456708"/>
            <a:ext cx="15081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Design Team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7932" y="1736727"/>
            <a:ext cx="3842238" cy="3692335"/>
          </a:xfrm>
          <a:prstGeom prst="rect">
            <a:avLst/>
          </a:prstGeom>
        </p:spPr>
      </p:pic>
      <p:sp>
        <p:nvSpPr>
          <p:cNvPr id="19" name="Triangle 18"/>
          <p:cNvSpPr/>
          <p:nvPr/>
        </p:nvSpPr>
        <p:spPr>
          <a:xfrm>
            <a:off x="6157754" y="3568545"/>
            <a:ext cx="602809" cy="503123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99114" y="5484462"/>
            <a:ext cx="150818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Lobby Team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9707" y="1604903"/>
            <a:ext cx="4004094" cy="39512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26451" y="5484462"/>
            <a:ext cx="225060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>
            <a:off x="9422544" y="3209026"/>
            <a:ext cx="547047" cy="430470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Team Comparison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Locorotondo, Steven</dc:creator>
  <cp:lastModifiedBy>Fallon, Louise</cp:lastModifiedBy>
  <cp:revision>55</cp:revision>
  <dcterms:created xsi:type="dcterms:W3CDTF">2016-12-12T20:39:09Z</dcterms:created>
  <dcterms:modified xsi:type="dcterms:W3CDTF">2016-12-14T12:01:32Z</dcterms:modified>
</cp:coreProperties>
</file>