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7"/>
    <p:restoredTop sz="80175"/>
  </p:normalViewPr>
  <p:slideViewPr>
    <p:cSldViewPr snapToGrid="0" snapToObjects="1">
      <p:cViewPr>
        <p:scale>
          <a:sx n="71" d="100"/>
          <a:sy n="71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1805691"/>
            <a:ext cx="4051300" cy="350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1761241"/>
            <a:ext cx="4064000" cy="359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0441"/>
            <a:ext cx="4025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98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9093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Importance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" y="1523914"/>
            <a:ext cx="5159657" cy="417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2404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88" y="1355441"/>
            <a:ext cx="2653688" cy="241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3" y="1372013"/>
            <a:ext cx="2712955" cy="24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4" y="3406587"/>
            <a:ext cx="2719512" cy="2352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4" y="3455134"/>
            <a:ext cx="2561575" cy="229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2872" y="14614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id49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6261" y="1466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2160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99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6" y="1511394"/>
            <a:ext cx="5104473" cy="4200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08831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id33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344704"/>
            <a:ext cx="2685378" cy="238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86" y="1398491"/>
            <a:ext cx="2498859" cy="2256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3637894"/>
            <a:ext cx="2644702" cy="234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9" y="3637893"/>
            <a:ext cx="2659221" cy="2366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4399" y="1488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9777" y="1515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4399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id28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7651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7" y="1541286"/>
            <a:ext cx="4881761" cy="418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7" y="1690688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id19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1487802"/>
            <a:ext cx="2675610" cy="224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05" y="1490832"/>
            <a:ext cx="2834902" cy="23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6" y="3681208"/>
            <a:ext cx="2769830" cy="2201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56" y="3769875"/>
            <a:ext cx="2523576" cy="217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513" y="1606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123" y="16064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300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712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307</Words>
  <Application>Microsoft Macintosh PowerPoint</Application>
  <PresentationFormat>Widescreen</PresentationFormat>
  <Paragraphs>136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81</cp:revision>
  <dcterms:created xsi:type="dcterms:W3CDTF">2016-12-12T20:39:09Z</dcterms:created>
  <dcterms:modified xsi:type="dcterms:W3CDTF">2016-12-14T15:37:22Z</dcterms:modified>
</cp:coreProperties>
</file>