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5"/>
    <p:restoredTop sz="80211"/>
  </p:normalViewPr>
  <p:slideViewPr>
    <p:cSldViewPr snapToGrid="0" snapToObjects="1">
      <p:cViewPr>
        <p:scale>
          <a:sx n="60" d="100"/>
          <a:sy n="60" d="100"/>
        </p:scale>
        <p:origin x="23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/ 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099861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Party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r>
                        <a:rPr lang="en-US" b="0" baseline="0" dirty="0" smtClean="0"/>
                        <a:t>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6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2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00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9073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Party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Leader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Expansive &gt; Tight</a:t>
                      </a:r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&gt; Exclusive &gt; Expansive  party invites </a:t>
                      </a:r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4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1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05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larger cluster members often have more votes (most likely from within the cluster), but come at 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433260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5548417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989460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136" y="4299295"/>
            <a:ext cx="521945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Some Diversity:</a:t>
            </a:r>
            <a:r>
              <a:rPr lang="en-US" dirty="0"/>
              <a:t> 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3911" y="1708028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85066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1830" y="5456708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32" y="1736727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568545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9114" y="5484462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707" y="1604903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6451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9422544" y="3209026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290</Words>
  <Application>Microsoft Macintosh PowerPoint</Application>
  <PresentationFormat>Widescreen</PresentationFormat>
  <Paragraphs>119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Team Comparison</vt:lpstr>
      <vt:lpstr>End.</vt:lpstr>
      <vt:lpstr>Appendix / Old Slides</vt:lpstr>
      <vt:lpstr>Agenda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Locorotondo, Steven</cp:lastModifiedBy>
  <cp:revision>65</cp:revision>
  <dcterms:created xsi:type="dcterms:W3CDTF">2016-12-12T20:39:09Z</dcterms:created>
  <dcterms:modified xsi:type="dcterms:W3CDTF">2016-12-14T12:56:43Z</dcterms:modified>
</cp:coreProperties>
</file>