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6"/>
  </p:normalViewPr>
  <p:slideViewPr>
    <p:cSldViewPr snapToGrid="0" snapToObjects="1">
      <p:cViewPr>
        <p:scale>
          <a:sx n="140" d="100"/>
          <a:sy n="140" d="100"/>
        </p:scale>
        <p:origin x="-1896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922979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Creativity</a:t>
                      </a:r>
                      <a:r>
                        <a:rPr lang="en-US" baseline="0" dirty="0" smtClean="0"/>
                        <a:t> (0.40)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r>
                        <a:rPr lang="en-US" baseline="0" dirty="0" smtClean="0"/>
                        <a:t> / </a:t>
                      </a:r>
                    </a:p>
                    <a:p>
                      <a:r>
                        <a:rPr lang="en-US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 (0.40)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(0.35)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11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970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70" y="193265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5220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Leverage (0.14)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Perceived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creativity </a:t>
                      </a:r>
                      <a:r>
                        <a:rPr lang="en-US" baseline="0" smtClean="0"/>
                        <a:t>(0.55)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 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 (0.35)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(0.35)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 (0.15)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 implementation skills (0.55)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8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5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0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71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150</Words>
  <Application>Microsoft Macintosh PowerPoint</Application>
  <PresentationFormat>Widescreen</PresentationFormat>
  <Paragraphs>77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Communities</vt:lpstr>
      <vt:lpstr>Design Team</vt:lpstr>
      <vt:lpstr>Lobbying Team</vt:lpstr>
      <vt:lpstr>Implementation Team</vt:lpstr>
      <vt:lpstr>Team Comparison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44</cp:revision>
  <dcterms:created xsi:type="dcterms:W3CDTF">2016-12-12T20:39:09Z</dcterms:created>
  <dcterms:modified xsi:type="dcterms:W3CDTF">2016-12-13T18:01:28Z</dcterms:modified>
</cp:coreProperties>
</file>