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1"/>
    <p:restoredTop sz="80206" autoAdjust="0"/>
  </p:normalViewPr>
  <p:slideViewPr>
    <p:cSldViewPr snapToGrid="0" snapToObjects="1">
      <p:cViewPr varScale="1">
        <p:scale>
          <a:sx n="93" d="100"/>
          <a:sy n="93" d="100"/>
        </p:scale>
        <p:origin x="-1650" y="-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teams</a:t>
            </a:r>
            <a:r>
              <a:rPr lang="en-US" baseline="0" dirty="0" smtClean="0"/>
              <a:t> show that they are good at the most important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headers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differences between weights (especially flexibility and advice)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network</a:t>
            </a:r>
            <a:r>
              <a:rPr lang="en-US" baseline="0" dirty="0" smtClean="0"/>
              <a:t> metrics</a:t>
            </a:r>
          </a:p>
          <a:p>
            <a:r>
              <a:rPr lang="en-US" baseline="0" dirty="0" smtClean="0"/>
              <a:t>Leader pick </a:t>
            </a:r>
            <a:r>
              <a:rPr lang="mr-IN" baseline="0" dirty="0" smtClean="0"/>
              <a:t>–</a:t>
            </a:r>
            <a:r>
              <a:rPr lang="en-US" baseline="0" dirty="0" smtClean="0"/>
              <a:t> added 0.15 to the score if leader picked him for specific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 on interpretation of network metrics and differences in weights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Creativity - directly observable skill, </a:t>
            </a:r>
            <a:r>
              <a:rPr lang="en-US" baseline="0" dirty="0" err="1" smtClean="0"/>
              <a:t>betweeness</a:t>
            </a:r>
            <a:r>
              <a:rPr lang="en-US" baseline="0" dirty="0" smtClean="0"/>
              <a:t>, less convincing as creativity measure</a:t>
            </a:r>
          </a:p>
          <a:p>
            <a:r>
              <a:rPr lang="en-US" baseline="0" dirty="0" smtClean="0"/>
              <a:t>Closeness, getting a lot of ideas from different people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Looby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Implementaiton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node generally favors being close to a lot of people and being close to as many people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creating optimal teams we also</a:t>
            </a:r>
            <a:r>
              <a:rPr lang="en-US" baseline="0" dirty="0" smtClean="0"/>
              <a:t> considered the communities in the network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 map clustering algorithm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teams should more or less diverse in terms of community</a:t>
            </a:r>
          </a:p>
          <a:p>
            <a:r>
              <a:rPr lang="en-US" baseline="0" dirty="0" smtClean="0"/>
              <a:t>AND being from same cluster doesn’t necessarily mean that it is a good team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</a:t>
            </a:r>
            <a:r>
              <a:rPr lang="mr-IN" baseline="0" dirty="0" smtClean="0"/>
              <a:t>’</a:t>
            </a:r>
            <a:r>
              <a:rPr lang="en-US" baseline="0" dirty="0" smtClean="0"/>
              <a:t>t forget to mention that our model has point constraints which are represented by the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friendship of each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qualitative</a:t>
            </a:r>
            <a:r>
              <a:rPr lang="en-US" baseline="0" dirty="0" smtClean="0"/>
              <a:t> in this part, try to make analogies to real life teams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why it is a good team:</a:t>
            </a:r>
          </a:p>
          <a:p>
            <a:r>
              <a:rPr lang="en-US" baseline="0" dirty="0" smtClean="0"/>
              <a:t>Start with leader, who shows specific quality and talk about supporting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Lobby</a:t>
            </a:r>
            <a:r>
              <a:rPr lang="en-US" baseline="0" dirty="0" smtClean="0"/>
              <a:t> is more of a leader specific team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a balanced team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33 president </a:t>
            </a:r>
          </a:p>
          <a:p>
            <a:r>
              <a:rPr lang="en-US" baseline="0" dirty="0" smtClean="0"/>
              <a:t>34 vice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 a supervisor!!</a:t>
            </a:r>
          </a:p>
          <a:p>
            <a:r>
              <a:rPr lang="en-US" baseline="0" dirty="0" smtClean="0"/>
              <a:t>Strong leader in terms of pulling things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rest of the team are good at</a:t>
            </a:r>
            <a:r>
              <a:rPr lang="mr-IN" baseline="0" dirty="0" smtClean="0"/>
              <a:t>…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team </a:t>
            </a:r>
            <a:r>
              <a:rPr lang="mr-IN" dirty="0" smtClean="0"/>
              <a:t>–</a:t>
            </a:r>
            <a:r>
              <a:rPr lang="en-US" dirty="0" smtClean="0"/>
              <a:t> looks like ids</a:t>
            </a:r>
            <a:r>
              <a:rPr lang="en-US" baseline="0" dirty="0" smtClean="0"/>
              <a:t> are between two clusters (get ides from all clusters)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Lobby team </a:t>
            </a:r>
            <a:r>
              <a:rPr lang="mr-IN" baseline="0" dirty="0" smtClean="0"/>
              <a:t>–</a:t>
            </a:r>
            <a:r>
              <a:rPr lang="en-US" baseline="0" dirty="0" smtClean="0"/>
              <a:t> also diverse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Implementation </a:t>
            </a:r>
            <a:r>
              <a:rPr lang="mr-IN" baseline="0" dirty="0" smtClean="0"/>
              <a:t>–</a:t>
            </a:r>
            <a:r>
              <a:rPr lang="en-US" baseline="0" dirty="0" smtClean="0"/>
              <a:t> shows more cohesion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dirty="0" smtClean="0"/>
              <a:t>Analytics in Business</a:t>
            </a:r>
            <a:br>
              <a:rPr lang="en-US" dirty="0" smtClean="0"/>
            </a:br>
            <a:r>
              <a:rPr lang="en-US" dirty="0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1805691"/>
            <a:ext cx="4051300" cy="350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1761241"/>
            <a:ext cx="4064000" cy="359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10441"/>
            <a:ext cx="4025900" cy="369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9454" y="5469156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7389" y="5496910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82603" y="5496910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61994" y="2656816"/>
            <a:ext cx="727075" cy="257834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044" y="4180816"/>
            <a:ext cx="727075" cy="257834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26124" y="1917676"/>
            <a:ext cx="727075" cy="257834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60720" y="4973296"/>
            <a:ext cx="864869" cy="257834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144884" y="4211296"/>
            <a:ext cx="727075" cy="257834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47062" y="2653006"/>
            <a:ext cx="1182688" cy="261644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89846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pPr algn="ctr"/>
                      <a:r>
                        <a:rPr lang="en-US" b="0" baseline="0" dirty="0" smtClean="0"/>
                        <a:t>Exclusive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pPr algn="ctr"/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Member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613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 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Expansive &gt; Tight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Importance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 &gt; Exclusive &gt; Expansive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" y="3734757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" y="4849914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" y="4290957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571" y="3549152"/>
            <a:ext cx="521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More cohesion:</a:t>
            </a:r>
            <a:r>
              <a:rPr lang="en-US" dirty="0" smtClean="0"/>
              <a:t> </a:t>
            </a:r>
            <a:r>
              <a:rPr lang="en-US" dirty="0"/>
              <a:t>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" y="1523914"/>
            <a:ext cx="5159657" cy="417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32404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id30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88" y="1355441"/>
            <a:ext cx="2653688" cy="2412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3" y="1372013"/>
            <a:ext cx="2712955" cy="241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4" y="3675525"/>
            <a:ext cx="2719512" cy="2352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4" y="3652353"/>
            <a:ext cx="2561575" cy="2294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2872" y="14614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id49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6261" y="14662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2160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199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id57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31106" y="196016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4589" y="2954953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95845" y="1978090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897" y="2972882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95845" y="4221649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897" y="519508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2519" y="5248866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6568" y="4264155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55344" y="5205454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2836" y="4350028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4377" y="4351102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6" y="1511394"/>
            <a:ext cx="5104473" cy="42004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08831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id33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5" y="1344704"/>
            <a:ext cx="2685378" cy="2381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86" y="1398491"/>
            <a:ext cx="2498859" cy="2256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4" y="3637894"/>
            <a:ext cx="2644702" cy="234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9" y="3637893"/>
            <a:ext cx="2659221" cy="23665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4399" y="14880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9777" y="15150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4399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id28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7651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id34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88000" y="3449454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13755" y="1456666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78802" y="340463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87698" y="149639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96968" y="3763217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95826" y="5710423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87698" y="3737472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87698" y="5746468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62878" y="5164358"/>
            <a:ext cx="639917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60142" y="4311616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11506" y="1793930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7" y="1541286"/>
            <a:ext cx="4881761" cy="4184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87" y="1690688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id19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95" y="1487802"/>
            <a:ext cx="2675610" cy="224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05" y="1490832"/>
            <a:ext cx="2834902" cy="23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6" y="3681208"/>
            <a:ext cx="2769830" cy="2201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56" y="3769875"/>
            <a:ext cx="2523576" cy="217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1513" y="1606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123" y="16064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300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0712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id42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9848" y="3051080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0396" y="2077757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03575" y="4230133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99848" y="5179179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73774" y="5265897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37695" y="4311061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93034" y="2102180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58011" y="3085974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90958" y="5167104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7352" y="4314882"/>
            <a:ext cx="742660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3686" y="2663894"/>
            <a:ext cx="1198403" cy="20153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4621" y="1833531"/>
            <a:ext cx="3837317" cy="3721034"/>
            <a:chOff x="434621" y="1833531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621" y="1833531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420064" y="4892640"/>
              <a:ext cx="293297" cy="252759"/>
            </a:xfrm>
            <a:prstGeom prst="triangle">
              <a:avLst/>
            </a:prstGeom>
            <a:noFill/>
            <a:ln w="25400"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2540" y="5474637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Design Team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74881" y="1847115"/>
            <a:ext cx="3842238" cy="3692335"/>
            <a:chOff x="4174881" y="1847115"/>
            <a:chExt cx="3842238" cy="36923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74881" y="1847115"/>
              <a:ext cx="3842238" cy="3692335"/>
            </a:xfrm>
            <a:prstGeom prst="rect">
              <a:avLst/>
            </a:prstGeom>
          </p:spPr>
        </p:pic>
        <p:sp>
          <p:nvSpPr>
            <p:cNvPr id="19" name="Triangle 18"/>
            <p:cNvSpPr/>
            <p:nvPr/>
          </p:nvSpPr>
          <p:spPr>
            <a:xfrm>
              <a:off x="6157754" y="3658190"/>
              <a:ext cx="602809" cy="503123"/>
            </a:xfrm>
            <a:prstGeom prst="triangle">
              <a:avLst/>
            </a:prstGeom>
            <a:noFill/>
            <a:ln w="25400"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06689" y="5520320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9485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55495" y="1663891"/>
            <a:ext cx="4004094" cy="3951209"/>
            <a:chOff x="8055495" y="1663891"/>
            <a:chExt cx="4004094" cy="395120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55495" y="1663891"/>
              <a:ext cx="4004094" cy="3951209"/>
            </a:xfrm>
            <a:prstGeom prst="rect">
              <a:avLst/>
            </a:prstGeom>
          </p:spPr>
        </p:pic>
        <p:sp>
          <p:nvSpPr>
            <p:cNvPr id="23" name="Triangle 22"/>
            <p:cNvSpPr/>
            <p:nvPr/>
          </p:nvSpPr>
          <p:spPr>
            <a:xfrm>
              <a:off x="10121789" y="3262813"/>
              <a:ext cx="547047" cy="430470"/>
            </a:xfrm>
            <a:prstGeom prst="triangle">
              <a:avLst/>
            </a:prstGeom>
            <a:noFill/>
            <a:ln w="25400"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536</Words>
  <Application>Microsoft Office PowerPoint</Application>
  <PresentationFormat>Custom</PresentationFormat>
  <Paragraphs>172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Analytics in Business Team Picking</vt:lpstr>
      <vt:lpstr>Agenda</vt:lpstr>
      <vt:lpstr>Leader Criteria</vt:lpstr>
      <vt:lpstr>Member Criteria</vt:lpstr>
      <vt:lpstr>Team Criteria</vt:lpstr>
      <vt:lpstr>Design Team</vt:lpstr>
      <vt:lpstr>Lobbying Team</vt:lpstr>
      <vt:lpstr>Implementation Team</vt:lpstr>
      <vt:lpstr>Team Comparison</vt:lpstr>
      <vt:lpstr>Team Comparison</vt:lpstr>
      <vt:lpstr>End.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Siow Meng Low</cp:lastModifiedBy>
  <cp:revision>107</cp:revision>
  <dcterms:created xsi:type="dcterms:W3CDTF">2016-12-12T20:39:09Z</dcterms:created>
  <dcterms:modified xsi:type="dcterms:W3CDTF">2016-12-14T18:25:21Z</dcterms:modified>
</cp:coreProperties>
</file>