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71" r:id="rId6"/>
    <p:sldId id="268" r:id="rId7"/>
    <p:sldId id="269" r:id="rId8"/>
    <p:sldId id="270" r:id="rId9"/>
    <p:sldId id="272" r:id="rId10"/>
    <p:sldId id="275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5DB"/>
    <a:srgbClr val="37B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9"/>
  </p:normalViewPr>
  <p:slideViewPr>
    <p:cSldViewPr snapToGrid="0" snapToObjects="1">
      <p:cViewPr>
        <p:scale>
          <a:sx n="74" d="100"/>
          <a:sy n="74" d="100"/>
        </p:scale>
        <p:origin x="27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F43F-A232-7540-B88F-9CA4DAB800E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0B4DF-EF78-C641-9F01-3822F885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11A-FE28-0C42-AC11-F7529E06F69C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C30F-B8A3-D443-9F88-68E39F28DBA9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ECE9-C01D-4F44-B80B-97B159B6322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ED66-CB6E-764E-B99F-286F24E58047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8ED-728D-3C46-843C-871788054D9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FF2-B645-0047-9D5E-8FE97DC12A3B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2D-3AA6-0E48-A18F-1E5B36E7CD98}" type="datetime1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7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F00E-3322-9B4A-BCEE-370ED3483BEE}" type="datetime1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B9DE-DD3A-5C41-9E1E-AEFA73512B80}" type="datetime1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1526-BE77-A44F-802D-D8AC625E7977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7052-351E-A74C-B714-0114291906FF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82C-B4C2-6440-A12C-AE13AC8BCA64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4438"/>
            <a:ext cx="9144000" cy="2387600"/>
          </a:xfrm>
        </p:spPr>
        <p:txBody>
          <a:bodyPr/>
          <a:lstStyle/>
          <a:p>
            <a:r>
              <a:rPr lang="en-US" smtClean="0"/>
              <a:t>Analytics in Business</a:t>
            </a:r>
            <a:br>
              <a:rPr lang="en-US" smtClean="0"/>
            </a:br>
            <a:r>
              <a:rPr lang="en-US" smtClean="0"/>
              <a:t>Team Picking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5132"/>
            <a:ext cx="9144000" cy="22008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Cecilia Cheung</a:t>
            </a:r>
          </a:p>
          <a:p>
            <a:r>
              <a:rPr lang="en-US" dirty="0" smtClean="0"/>
              <a:t>Louise Fallon</a:t>
            </a:r>
          </a:p>
          <a:p>
            <a:r>
              <a:rPr lang="en-US" dirty="0" smtClean="0"/>
              <a:t>Steven Locorotondo</a:t>
            </a:r>
          </a:p>
          <a:p>
            <a:r>
              <a:rPr lang="en-US" dirty="0" err="1" smtClean="0"/>
              <a:t>Siow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 Low</a:t>
            </a:r>
          </a:p>
          <a:p>
            <a:r>
              <a:rPr lang="en-US" dirty="0" smtClean="0"/>
              <a:t>George </a:t>
            </a:r>
            <a:r>
              <a:rPr lang="en-US" dirty="0" err="1" smtClean="0"/>
              <a:t>Pastakas</a:t>
            </a:r>
            <a:endParaRPr lang="en-US" dirty="0" smtClean="0"/>
          </a:p>
          <a:p>
            <a:r>
              <a:rPr lang="en-US" dirty="0" err="1" smtClean="0"/>
              <a:t>Nikhita</a:t>
            </a:r>
            <a:r>
              <a:rPr lang="en-US" dirty="0" smtClean="0"/>
              <a:t> </a:t>
            </a:r>
            <a:r>
              <a:rPr lang="en-US" dirty="0" err="1" smtClean="0"/>
              <a:t>Venkatesan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B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6811" y="4471299"/>
            <a:ext cx="3055189" cy="132556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End.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7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/ Old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2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Creativity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  <a:p>
            <a:r>
              <a:rPr lang="en-US" dirty="0" smtClean="0"/>
              <a:t>Influence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71" y="3123350"/>
            <a:ext cx="1396918" cy="11177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Optimal </a:t>
            </a:r>
            <a:r>
              <a:rPr lang="en-US" sz="2400" dirty="0"/>
              <a:t>Leaders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4" name="Chevron 3"/>
          <p:cNvSpPr/>
          <p:nvPr/>
        </p:nvSpPr>
        <p:spPr>
          <a:xfrm>
            <a:off x="1519917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3095" y="3123350"/>
            <a:ext cx="1405382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Members</a:t>
            </a:r>
            <a:endParaRPr lang="en-US" sz="24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02254" y="3123350"/>
            <a:ext cx="1376936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Teams</a:t>
            </a:r>
            <a:endParaRPr lang="en-US" sz="240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03955" y="3123350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smtClean="0"/>
              <a:t>Design Team</a:t>
            </a:r>
            <a:endParaRPr lang="en-US" sz="240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070056" y="3137504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Lobby Team</a:t>
            </a:r>
            <a:endParaRPr lang="en-US" sz="240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736157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Planning Team</a:t>
            </a:r>
            <a:endParaRPr lang="en-US" sz="2400" dirty="0" smtClean="0"/>
          </a:p>
        </p:txBody>
      </p:sp>
      <p:sp>
        <p:nvSpPr>
          <p:cNvPr id="14" name="Chevron 13"/>
          <p:cNvSpPr/>
          <p:nvPr/>
        </p:nvSpPr>
        <p:spPr>
          <a:xfrm>
            <a:off x="510841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6842280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34004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10240995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534416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Team Overview</a:t>
            </a:r>
            <a:endParaRPr lang="en-US" sz="2400" dirty="0" smtClean="0"/>
          </a:p>
        </p:txBody>
      </p:sp>
      <p:sp>
        <p:nvSpPr>
          <p:cNvPr id="19" name="Chevron 18"/>
          <p:cNvSpPr/>
          <p:nvPr/>
        </p:nvSpPr>
        <p:spPr>
          <a:xfrm>
            <a:off x="8541638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33170" y="2194062"/>
            <a:ext cx="5233613" cy="603572"/>
          </a:xfrm>
          <a:prstGeom prst="rect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Methodology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589918" y="2194062"/>
            <a:ext cx="6487003" cy="603572"/>
          </a:xfrm>
          <a:prstGeom prst="rect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 Picks</a:t>
            </a:r>
          </a:p>
        </p:txBody>
      </p:sp>
    </p:spTree>
    <p:extLst>
      <p:ext uri="{BB962C8B-B14F-4D97-AF65-F5344CB8AC3E}">
        <p14:creationId xmlns:p14="http://schemas.microsoft.com/office/powerpoint/2010/main" val="285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922979"/>
              </p:ext>
            </p:extLst>
          </p:nvPr>
        </p:nvGraphicFramePr>
        <p:xfrm>
          <a:off x="838200" y="1649776"/>
          <a:ext cx="10515600" cy="388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435"/>
                <a:gridCol w="1931033"/>
                <a:gridCol w="1931033"/>
                <a:gridCol w="1931033"/>
                <a:gridCol w="1931033"/>
                <a:gridCol w="1931033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Advice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Flexibility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Friends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Expansive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Creativity</a:t>
                      </a:r>
                      <a:r>
                        <a:rPr lang="en-US" baseline="0" dirty="0" smtClean="0"/>
                        <a:t> (0.40)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Expansive</a:t>
                      </a:r>
                      <a:r>
                        <a:rPr lang="en-US" baseline="0" dirty="0" smtClean="0"/>
                        <a:t> / </a:t>
                      </a:r>
                    </a:p>
                    <a:p>
                      <a:r>
                        <a:rPr lang="en-US" baseline="0" dirty="0" smtClean="0"/>
                        <a:t>Exclusive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Influence (0.40)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 (0.35)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4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5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4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11" y="1932659"/>
            <a:ext cx="429381" cy="429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96" y="1932659"/>
            <a:ext cx="428400" cy="42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970" y="1932659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66" y="1932659"/>
            <a:ext cx="428400" cy="42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70" y="1932659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368"/>
            <a:ext cx="10515600" cy="1325563"/>
          </a:xfrm>
        </p:spPr>
        <p:txBody>
          <a:bodyPr/>
          <a:lstStyle/>
          <a:p>
            <a:r>
              <a:rPr lang="en-US" dirty="0" smtClean="0"/>
              <a:t>Team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55220"/>
              </p:ext>
            </p:extLst>
          </p:nvPr>
        </p:nvGraphicFramePr>
        <p:xfrm>
          <a:off x="838200" y="1649776"/>
          <a:ext cx="10515600" cy="388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2409825"/>
                <a:gridCol w="2409825"/>
                <a:gridCol w="2409825"/>
                <a:gridCol w="2409825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Friends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Leader pick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Expansive &gt; Exclusive &gt; Tight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(0.15)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Leverage (0.14)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Perceived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dirty="0" smtClean="0"/>
                        <a:t>creativity </a:t>
                      </a:r>
                      <a:r>
                        <a:rPr lang="en-US" baseline="0" smtClean="0"/>
                        <a:t>(0.55)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Exclusive or Expansive &gt; Tight (0.15)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Influence (0.35)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influence (0.35)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Tight &gt; Exclusive &gt; Expansive  party invites (0.15)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Cohesion (0.15)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Perceived implementation skills (0.55)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4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5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4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24" y="1929013"/>
            <a:ext cx="429381" cy="429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80" y="1920273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59" y="1920273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410" y="1920273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89" y="365125"/>
            <a:ext cx="5789819" cy="61758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518557"/>
            <a:ext cx="50128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4 clusters identified within the network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The larger cluster members often have more votes (most likely from within the cluster), but come at higher costs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To pick optimal teams,  the following constraints are put into place: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Teams and Communities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54" y="4299293"/>
            <a:ext cx="453564" cy="453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54" y="5358780"/>
            <a:ext cx="453564" cy="4535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54" y="4824096"/>
            <a:ext cx="453564" cy="4535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97478" y="4272160"/>
            <a:ext cx="45892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Diversity:</a:t>
            </a:r>
            <a:r>
              <a:rPr lang="en-US" dirty="0" smtClean="0"/>
              <a:t> No more than 2 members per cluster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7478" y="4796963"/>
            <a:ext cx="45892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Diversity:</a:t>
            </a:r>
            <a:r>
              <a:rPr lang="en-US" dirty="0" smtClean="0"/>
              <a:t> No more than 2 members per cluster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436" y="5331647"/>
            <a:ext cx="52709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Some Diversity</a:t>
            </a:r>
            <a:r>
              <a:rPr lang="en-US" b="1" dirty="0" smtClean="0"/>
              <a:t>:</a:t>
            </a:r>
            <a:r>
              <a:rPr lang="en-US" dirty="0" smtClean="0"/>
              <a:t> No more than 3 members per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458" y="365125"/>
            <a:ext cx="1523320" cy="1523320"/>
          </a:xfrm>
        </p:spPr>
      </p:pic>
    </p:spTree>
    <p:extLst>
      <p:ext uri="{BB962C8B-B14F-4D97-AF65-F5344CB8AC3E}">
        <p14:creationId xmlns:p14="http://schemas.microsoft.com/office/powerpoint/2010/main" val="15534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Lobbying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461" y="346982"/>
            <a:ext cx="1526400" cy="1526400"/>
          </a:xfrm>
        </p:spPr>
      </p:pic>
    </p:spTree>
    <p:extLst>
      <p:ext uri="{BB962C8B-B14F-4D97-AF65-F5344CB8AC3E}">
        <p14:creationId xmlns:p14="http://schemas.microsoft.com/office/powerpoint/2010/main" val="14055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114" y="365125"/>
            <a:ext cx="1526400" cy="1526400"/>
          </a:xfrm>
        </p:spPr>
      </p:pic>
    </p:spTree>
    <p:extLst>
      <p:ext uri="{BB962C8B-B14F-4D97-AF65-F5344CB8AC3E}">
        <p14:creationId xmlns:p14="http://schemas.microsoft.com/office/powerpoint/2010/main" val="9407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247</Words>
  <Application>Microsoft Macintosh PowerPoint</Application>
  <PresentationFormat>Widescreen</PresentationFormat>
  <Paragraphs>98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Analytics in Business Team Picking</vt:lpstr>
      <vt:lpstr>Agenda</vt:lpstr>
      <vt:lpstr>Leader Criteria</vt:lpstr>
      <vt:lpstr>Team Criteria</vt:lpstr>
      <vt:lpstr>Teams and Communities</vt:lpstr>
      <vt:lpstr>Design Team</vt:lpstr>
      <vt:lpstr>Lobbying Team</vt:lpstr>
      <vt:lpstr>Implementation Team</vt:lpstr>
      <vt:lpstr>Team Comparison</vt:lpstr>
      <vt:lpstr>End.</vt:lpstr>
      <vt:lpstr>Appendix / Old Slides</vt:lpstr>
      <vt:lpstr>Agenda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Locorotondo, Steven</dc:creator>
  <cp:lastModifiedBy>Fallon, Louise</cp:lastModifiedBy>
  <cp:revision>48</cp:revision>
  <dcterms:created xsi:type="dcterms:W3CDTF">2016-12-12T20:39:09Z</dcterms:created>
  <dcterms:modified xsi:type="dcterms:W3CDTF">2016-12-14T08:17:44Z</dcterms:modified>
</cp:coreProperties>
</file>