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9" r:id="rId2"/>
    <p:sldId id="262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FAA5C-5E4D-4802-BE4A-B21F4C412D0F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BC27-F380-48E8-818A-22F1A9D8E9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weather forecast, sports and gaming strategies, buying or selling insurance, online shopping, and online games, determining blood groups, and analyzing political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BC27-F380-48E8-818A-22F1A9D8E9F6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and continuous Random variables, different distributions and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BC27-F380-48E8-818A-22F1A9D8E9F6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Prestigious university– challenges in the course. This is harder when I learned in undergrad.. You will need exercises to practice and form your understanding of what you learned. This is very necessary to help you achieve these different levels of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BC27-F380-48E8-818A-22F1A9D8E9F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25BA-E52F-4C15-A6EA-08B770105F49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ecilialeiqi.github.io/syllabus-prob_and_stat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712" y="1747464"/>
            <a:ext cx="8224520" cy="3759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Probability &amp; Statistics</a:t>
            </a:r>
            <a:endParaRPr lang="en-US" sz="5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Instructor: </a:t>
            </a:r>
            <a:r>
              <a:rPr lang="en-US" altLang="zh-CN" b="1" dirty="0"/>
              <a:t>Qi Lei</a:t>
            </a:r>
          </a:p>
          <a:p>
            <a:endParaRPr lang="en-US" dirty="0"/>
          </a:p>
          <a:p>
            <a:r>
              <a:rPr lang="en-US" dirty="0"/>
              <a:t>Recitation leader: </a:t>
            </a:r>
            <a:r>
              <a:rPr lang="en-US" altLang="zh-CN" b="1" i="0" dirty="0"/>
              <a:t>Elias Hess-Childs</a:t>
            </a:r>
            <a:endParaRPr lang="en-US" b="1" i="0" dirty="0">
              <a:solidFill>
                <a:srgbClr val="5F6368"/>
              </a:solidFill>
              <a:effectLst/>
              <a:latin typeface="Google Sans"/>
            </a:endParaRPr>
          </a:p>
          <a:p>
            <a:endParaRPr lang="en-US" dirty="0"/>
          </a:p>
          <a:p>
            <a:r>
              <a:rPr lang="en-US" dirty="0"/>
              <a:t>Grader: </a:t>
            </a:r>
            <a:r>
              <a:rPr lang="en-US" altLang="zh-CN" b="1" dirty="0"/>
              <a:t>Xuan Zhao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6" descr="A picture containing person, clothing, suit, posing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6" y="3868202"/>
            <a:ext cx="1894114" cy="2036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pic>
        <p:nvPicPr>
          <p:cNvPr id="1026" name="Picture 2" descr="Weather Forec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6" y="2439760"/>
            <a:ext cx="6183086" cy="347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stract Strategy Games: The Definitive Guid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6" y="2439760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 it a Good Strategy to always Bet on your Favorite Team - Star Tw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815" y="2530020"/>
            <a:ext cx="6754586" cy="379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and statistics are everywhere </a:t>
            </a:r>
          </a:p>
          <a:p>
            <a:pPr lvl="1"/>
            <a:r>
              <a:rPr lang="en-US" dirty="0"/>
              <a:t>weather forecast</a:t>
            </a:r>
          </a:p>
          <a:p>
            <a:pPr lvl="1"/>
            <a:r>
              <a:rPr lang="en-US" dirty="0"/>
              <a:t>Board games</a:t>
            </a:r>
          </a:p>
          <a:p>
            <a:pPr lvl="1"/>
            <a:r>
              <a:rPr lang="en-US" dirty="0"/>
              <a:t>Sports and gaming strategies</a:t>
            </a:r>
          </a:p>
          <a:p>
            <a:pPr lvl="1"/>
            <a:endParaRPr lang="en-US" dirty="0"/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Biology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Gambling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I: understand basic concepts</a:t>
            </a:r>
          </a:p>
          <a:p>
            <a:endParaRPr lang="en-US" dirty="0"/>
          </a:p>
          <a:p>
            <a:r>
              <a:rPr lang="en-US" dirty="0"/>
              <a:t>Level II: solve specific probability and statistical problems</a:t>
            </a:r>
          </a:p>
          <a:p>
            <a:endParaRPr lang="en-US" dirty="0"/>
          </a:p>
          <a:p>
            <a:r>
              <a:rPr lang="en-US" dirty="0"/>
              <a:t>Level III: identify the statistical tools when facing a real problem</a:t>
            </a:r>
          </a:p>
        </p:txBody>
      </p:sp>
      <p:pic>
        <p:nvPicPr>
          <p:cNvPr id="100" name="Picture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6" name="Picture 2" descr="pRoBaBiLiTy : r/memes">
            <a:extLst>
              <a:ext uri="{FF2B5EF4-FFF2-40B4-BE49-F238E27FC236}">
                <a16:creationId xmlns:a16="http://schemas.microsoft.com/office/drawing/2014/main" id="{CA1211A2-E619-110A-CA26-30498654A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79" y="1690688"/>
            <a:ext cx="5008795" cy="394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keptical Baby Meme - Imgflip | Birthday humor, Classroom memes, Happy  birthday meme">
            <a:extLst>
              <a:ext uri="{FF2B5EF4-FFF2-40B4-BE49-F238E27FC236}">
                <a16:creationId xmlns:a16="http://schemas.microsoft.com/office/drawing/2014/main" id="{7AC0D05E-9E4E-B504-1CE9-BE66A749C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88" y="1524794"/>
            <a:ext cx="3915455" cy="402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Link to syllabus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157</Words>
  <Application>Microsoft Office PowerPoint</Application>
  <PresentationFormat>Widescreen</PresentationFormat>
  <Paragraphs>32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Google Sans</vt:lpstr>
      <vt:lpstr>Arial</vt:lpstr>
      <vt:lpstr>Calibri</vt:lpstr>
      <vt:lpstr>Calibri Light</vt:lpstr>
      <vt:lpstr>Roboto</vt:lpstr>
      <vt:lpstr>Office Theme</vt:lpstr>
      <vt:lpstr>Probability &amp; Statistics</vt:lpstr>
      <vt:lpstr>People:</vt:lpstr>
      <vt:lpstr>Motivations</vt:lpstr>
      <vt:lpstr>Goals</vt:lpstr>
      <vt:lpstr>Syllabus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&amp; Statistics</dc:title>
  <dc:creator>Lei Qi</dc:creator>
  <cp:lastModifiedBy>Lei Qi</cp:lastModifiedBy>
  <cp:revision>5</cp:revision>
  <dcterms:created xsi:type="dcterms:W3CDTF">2022-09-02T20:01:00Z</dcterms:created>
  <dcterms:modified xsi:type="dcterms:W3CDTF">2022-09-07T01:46:38Z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515B63FE7871465EA263F6EB632489B9</vt:lpwstr>
  </property>
  <property fmtid="{D5CDD505-2E9C-101B-9397-08002B2CF9AE}" pid="3" name="KSOProductBuildVer">
    <vt:lpwstr>1033-11.2.0.11306</vt:lpwstr>
  </property>
</Properties>
</file>