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47B5-F641-0E46-8E1F-DA5F91AD03DD}" type="datetimeFigureOut">
              <a:rPr lang="en-US" smtClean="0"/>
              <a:t>14/06/2014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275CE-FC3C-E347-8FA8-5B75B28A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NewsReaderLondon</a:t>
            </a:r>
            <a:r>
              <a:rPr lang="en-US" dirty="0" smtClean="0"/>
              <a:t> Hack!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Fail fast, fail often</a:t>
            </a:r>
          </a:p>
          <a:p>
            <a:r>
              <a:rPr lang="en-US" dirty="0" smtClean="0"/>
              <a:t>(Cecilia Liao, German </a:t>
            </a:r>
            <a:r>
              <a:rPr lang="en-US" dirty="0" err="1" smtClean="0"/>
              <a:t>Rigau</a:t>
            </a:r>
            <a:r>
              <a:rPr lang="en-US" dirty="0" smtClean="0"/>
              <a:t>, Julian, Rajeev, Yow Tzu)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2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(and sell)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out of time </a:t>
            </a:r>
            <a:r>
              <a:rPr lang="en-US" dirty="0" smtClean="0"/>
              <a:t>to…</a:t>
            </a:r>
          </a:p>
          <a:p>
            <a:pPr lvl="1"/>
            <a:r>
              <a:rPr lang="en-US" dirty="0" smtClean="0"/>
              <a:t>process all the records (we only had </a:t>
            </a:r>
            <a:r>
              <a:rPr lang="en-US" dirty="0" smtClean="0"/>
              <a:t>about 3000 events for </a:t>
            </a:r>
            <a:r>
              <a:rPr lang="en-US" dirty="0" err="1" smtClean="0"/>
              <a:t>visualisation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properly (configure the settings to make sense of the data)</a:t>
            </a:r>
          </a:p>
          <a:p>
            <a:pPr lvl="1"/>
            <a:r>
              <a:rPr lang="en-US" dirty="0" smtClean="0"/>
              <a:t>try </a:t>
            </a:r>
            <a:r>
              <a:rPr lang="en-US" dirty="0" err="1" smtClean="0"/>
              <a:t>Commerce_sell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7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&amp;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events involving Automobiles</a:t>
            </a:r>
          </a:p>
          <a:p>
            <a:r>
              <a:rPr lang="en-US" dirty="0" smtClean="0"/>
              <a:t>Cross-referenced with list of soccer players</a:t>
            </a:r>
          </a:p>
        </p:txBody>
      </p:sp>
    </p:spTree>
    <p:extLst>
      <p:ext uri="{BB962C8B-B14F-4D97-AF65-F5344CB8AC3E}">
        <p14:creationId xmlns:p14="http://schemas.microsoft.com/office/powerpoint/2010/main" val="319128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&amp; players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687" b="6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3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Cars &amp;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Hmmm…..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6472"/>
            <a:ext cx="9144000" cy="23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team and news mentions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190056"/>
            <a:ext cx="7670800" cy="5535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" y="4127500"/>
            <a:ext cx="7747000" cy="12954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team and news mentions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Nigeria national football team have 7004 mentions (when England only had 228!?)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4" y="2806700"/>
            <a:ext cx="6689794" cy="38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5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(and sell)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framenet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https://</a:t>
            </a:r>
            <a:r>
              <a:rPr lang="en-US" sz="1200" dirty="0" err="1" smtClean="0"/>
              <a:t>newsreader.scraperwiki.com</a:t>
            </a:r>
            <a:r>
              <a:rPr lang="en-US" sz="1200" dirty="0" smtClean="0"/>
              <a:t>/summary_of_events_with_framenet?uris.0=</a:t>
            </a:r>
            <a:r>
              <a:rPr lang="en-US" sz="1200" dirty="0" err="1" smtClean="0"/>
              <a:t>framenet:Commerce_buy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425700"/>
            <a:ext cx="6413500" cy="431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(and sell)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actors related to each </a:t>
            </a:r>
            <a:r>
              <a:rPr lang="en-US" dirty="0" err="1" smtClean="0"/>
              <a:t>Commerce_buy</a:t>
            </a:r>
            <a:r>
              <a:rPr lang="en-US" dirty="0" smtClean="0"/>
              <a:t> event </a:t>
            </a:r>
          </a:p>
          <a:p>
            <a:r>
              <a:rPr lang="en-US" dirty="0"/>
              <a:t>C</a:t>
            </a:r>
            <a:r>
              <a:rPr lang="en-US" dirty="0" smtClean="0"/>
              <a:t>reate a network graph using </a:t>
            </a:r>
            <a:r>
              <a:rPr lang="en-US" dirty="0" err="1" smtClean="0"/>
              <a:t>Gephi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45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(and sell)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282700"/>
            <a:ext cx="7284001" cy="55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4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149</Words>
  <Application>Microsoft Macintosh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NewsReaderLondon Hack!</vt:lpstr>
      <vt:lpstr>Cars &amp; players</vt:lpstr>
      <vt:lpstr>Cars &amp; players</vt:lpstr>
      <vt:lpstr>Cars &amp; players</vt:lpstr>
      <vt:lpstr>National team and news mentions</vt:lpstr>
      <vt:lpstr>National team and news mentions</vt:lpstr>
      <vt:lpstr>Buy (and sell)</vt:lpstr>
      <vt:lpstr>Buy (and sell)</vt:lpstr>
      <vt:lpstr>Buy (and sell)</vt:lpstr>
      <vt:lpstr>Buy (and sell)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NewsReaderLondon</dc:title>
  <dc:creator>Cecilia</dc:creator>
  <cp:lastModifiedBy>Cecilia</cp:lastModifiedBy>
  <cp:revision>7</cp:revision>
  <dcterms:created xsi:type="dcterms:W3CDTF">2014-06-10T16:51:58Z</dcterms:created>
  <dcterms:modified xsi:type="dcterms:W3CDTF">2014-06-14T14:29:20Z</dcterms:modified>
</cp:coreProperties>
</file>