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08C6F-831A-84C2-F2F8-CDE93A112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CD3073-1877-C585-0C20-0EE5766005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5F3A7-F0EE-4085-1202-BB325C3AA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35597-D434-40C3-B136-28E7FF2A4820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C67A7-699E-74AD-5962-C20B50128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7AEDF-EF73-4EA5-6981-CEBEC3075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E04C7-5459-479F-80CE-40079697B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60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38970-8173-84BD-06EA-04C51BAC8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C78EAB-3467-2360-D8B8-13EC97AB4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E248B-892B-175D-DF27-CB095D955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35597-D434-40C3-B136-28E7FF2A4820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26BBD-796F-F6F7-F8A8-E819D5F97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9177D-B438-584D-E6B7-95C1DA4C7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E04C7-5459-479F-80CE-40079697B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42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5C1211-C636-7EA9-9C82-2228F4D9D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B73F19-EE4B-7D79-307E-CB3C68D0E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76166-52BD-2B7B-2120-2581BD00F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35597-D434-40C3-B136-28E7FF2A4820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9A4CD-DFDC-2BAA-54AF-A0B2EBAC5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A709D-0277-A369-9E53-D90EAAEC7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E04C7-5459-479F-80CE-40079697B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877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1016A-3A39-0164-9EBC-31C9D1BE8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8850D-C0C1-5EC3-E8C1-7993D6F6B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E9C59-8AD2-616D-B424-65F763694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35597-D434-40C3-B136-28E7FF2A4820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3E641-6FC5-8F68-22D0-3E9B4E38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84CE0-FA1F-6546-6BAE-7C008EF82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E04C7-5459-479F-80CE-40079697B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0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AF418-551C-0807-F595-BFD0E4A3E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CC69E-CBF7-6D02-C3A0-BF75D0199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AFA32-6D14-12AA-1A39-D1670B65A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35597-D434-40C3-B136-28E7FF2A4820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6FA23-B096-0326-F4AE-064D8997C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D554A-FA12-C9BD-2167-C43108548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E04C7-5459-479F-80CE-40079697B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30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BE02A-4F95-476F-93A2-02D627C53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93559-4C0A-1445-9687-E6D7F5161E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67641B-ECB8-E4DC-856A-C6317372E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16276E-7670-18AF-633C-7674CDE40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35597-D434-40C3-B136-28E7FF2A4820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DC7D0-DA1D-6A5C-051F-328BF2C43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64CE3-BBD7-C305-63F8-36A7F50E5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E04C7-5459-479F-80CE-40079697B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71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90E4D-CE03-B301-917E-AF2BADCF7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1C089-99D1-D5D7-B925-F87AD7E9B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25B5F3-E7B2-645B-4016-8AD7A396B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8F5844-4318-2952-F46A-880711811D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F45AC9-DBB3-32D5-670E-8BE79AACA6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EEB681-4061-24B5-FB87-8B7E00CA0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35597-D434-40C3-B136-28E7FF2A4820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068AB7-053A-FA07-1F4C-30CCD857C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86D882-716F-6FC9-BAD6-5988F6DC3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E04C7-5459-479F-80CE-40079697B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29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AD925-FB20-0012-6056-5BBB3C81B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500D12-1939-BB95-194D-15A1B1734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35597-D434-40C3-B136-28E7FF2A4820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CFF664-AA03-E97C-1DB8-176BC8C73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BBDF30-2DCF-9DF9-4D3F-D0758F66C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E04C7-5459-479F-80CE-40079697B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37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649930-B152-FD6F-B5B2-81567C64D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35597-D434-40C3-B136-28E7FF2A4820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A59B3C-3E64-716C-F798-91582F7E3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8D107-A4F5-4845-938A-7601A576D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E04C7-5459-479F-80CE-40079697B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266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25594-68E2-5A18-B77B-12D28BE7A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05A22-0732-4ECE-C389-B9BFDA235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B2572-8BCB-F7CB-98BA-05DC3053D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AC204-9069-19A9-355F-AF8D6E637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35597-D434-40C3-B136-28E7FF2A4820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AB0AFB-E629-2992-A5CC-AA48E73F5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E3A473-FFE5-C712-EC3E-73307484F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E04C7-5459-479F-80CE-40079697B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809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3444B-CCE6-7659-A43B-8D8463B10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57BCEA-67F5-D1C3-1CD0-26D47266D3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A942C5-550A-8BBB-2626-E22FC334E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C25C62-D6E2-D661-7EA7-EBF23DEBB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35597-D434-40C3-B136-28E7FF2A4820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095622-CC4F-C450-196B-909FDBA7E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98293-B118-8BAA-44BF-312C18AA5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E04C7-5459-479F-80CE-40079697B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008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D9C0F3-2E8B-89AA-B44E-7FB89B53B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D39D4-4B5D-9BB5-50E4-1903DCBB4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36E83-9620-9264-FE8A-C31C7876BD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35597-D434-40C3-B136-28E7FF2A4820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E73A-C5C0-E5AC-B907-5C5FE43807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8260D-522E-1B02-9766-75E8BB7C00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E04C7-5459-479F-80CE-40079697B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676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1F8BE25-847D-9EF0-0FCB-46C504593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400050"/>
            <a:ext cx="10096500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398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Cecilia Martinez Escobedo</dc:creator>
  <cp:lastModifiedBy>Cecilia Martinez Escobedo</cp:lastModifiedBy>
  <cp:revision>1</cp:revision>
  <dcterms:created xsi:type="dcterms:W3CDTF">2023-03-08T13:52:12Z</dcterms:created>
  <dcterms:modified xsi:type="dcterms:W3CDTF">2023-03-08T14:04:51Z</dcterms:modified>
</cp:coreProperties>
</file>