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8C6F-831A-84C2-F2F8-CDE93A112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D3073-1877-C585-0C20-0EE576600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F3A7-F0EE-4085-1202-BB325C3A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C67A7-699E-74AD-5962-C20B5012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AEDF-EF73-4EA5-6981-CEBEC307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6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8970-8173-84BD-06EA-04C51BAC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78EAB-3467-2360-D8B8-13EC97AB4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E248B-892B-175D-DF27-CB095D95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26BBD-796F-F6F7-F8A8-E819D5F9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9177D-B438-584D-E6B7-95C1DA4C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4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C1211-C636-7EA9-9C82-2228F4D9D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73F19-EE4B-7D79-307E-CB3C68D0E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6166-52BD-2B7B-2120-2581BD00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A4CD-DFDC-2BAA-54AF-A0B2EBAC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A709D-0277-A369-9E53-D90EAAEC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016A-3A39-0164-9EBC-31C9D1BE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8850D-C0C1-5EC3-E8C1-7993D6F6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E9C59-8AD2-616D-B424-65F76369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E641-6FC5-8F68-22D0-3E9B4E38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84CE0-FA1F-6546-6BAE-7C008EF8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F418-551C-0807-F595-BFD0E4A3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CC69E-CBF7-6D02-C3A0-BF75D0199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AFA32-6D14-12AA-1A39-D1670B65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6FA23-B096-0326-F4AE-064D8997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D554A-FA12-C9BD-2167-C4310854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3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E02A-4F95-476F-93A2-02D627C5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3559-4C0A-1445-9687-E6D7F5161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7641B-ECB8-E4DC-856A-C6317372E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6276E-7670-18AF-633C-7674CDE4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DC7D0-DA1D-6A5C-051F-328BF2C4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64CE3-BBD7-C305-63F8-36A7F50E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0E4D-CE03-B301-917E-AF2BADCF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C089-99D1-D5D7-B925-F87AD7E9B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5B5F3-E7B2-645B-4016-8AD7A396B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F5844-4318-2952-F46A-880711811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45AC9-DBB3-32D5-670E-8BE79AACA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EB681-4061-24B5-FB87-8B7E00CA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68AB7-053A-FA07-1F4C-30CCD857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6D882-716F-6FC9-BAD6-5988F6DC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D925-FB20-0012-6056-5BBB3C81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00D12-1939-BB95-194D-15A1B173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FF664-AA03-E97C-1DB8-176BC8C7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BDF30-2DCF-9DF9-4D3F-D0758F66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3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49930-B152-FD6F-B5B2-81567C64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59B3C-3E64-716C-F798-91582F7E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8D107-A4F5-4845-938A-7601A576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6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5594-68E2-5A18-B77B-12D28BE7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05A22-0732-4ECE-C389-B9BFDA23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B2572-8BCB-F7CB-98BA-05DC3053D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AC204-9069-19A9-355F-AF8D6E63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B0AFB-E629-2992-A5CC-AA48E73F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3A473-FFE5-C712-EC3E-73307484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444B-CCE6-7659-A43B-8D8463B1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7BCEA-67F5-D1C3-1CD0-26D47266D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942C5-550A-8BBB-2626-E22FC334E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25C62-D6E2-D661-7EA7-EBF23DEB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95622-CC4F-C450-196B-909FDBA7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98293-B118-8BAA-44BF-312C18AA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0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9C0F3-2E8B-89AA-B44E-7FB89B53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39D4-4B5D-9BB5-50E4-1903DCBB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36E83-9620-9264-FE8A-C31C7876B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E73A-C5C0-E5AC-B907-5C5FE4380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8260D-522E-1B02-9766-75E8BB7C0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7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1F8BE25-847D-9EF0-0FCB-46C50459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400050"/>
            <a:ext cx="100965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9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33CD6A-A8A3-F878-D162-59F478F9F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466725"/>
            <a:ext cx="11991975" cy="592455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E763044F-8444-1F29-28BD-AF29C93B3B7A}"/>
              </a:ext>
            </a:extLst>
          </p:cNvPr>
          <p:cNvSpPr/>
          <p:nvPr/>
        </p:nvSpPr>
        <p:spPr>
          <a:xfrm>
            <a:off x="11112759" y="1950098"/>
            <a:ext cx="419878" cy="970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CBC9836-5710-F8B5-0067-894697B1B997}"/>
              </a:ext>
            </a:extLst>
          </p:cNvPr>
          <p:cNvSpPr/>
          <p:nvPr/>
        </p:nvSpPr>
        <p:spPr>
          <a:xfrm rot="16200000">
            <a:off x="7196498" y="4342359"/>
            <a:ext cx="419878" cy="970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4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032990-8DD7-7419-106D-20C4099CA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2643187"/>
            <a:ext cx="11039475" cy="1571625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E6806C13-84C5-3EAC-FA3D-0EEE8959CAC6}"/>
              </a:ext>
            </a:extLst>
          </p:cNvPr>
          <p:cNvSpPr/>
          <p:nvPr/>
        </p:nvSpPr>
        <p:spPr>
          <a:xfrm rot="5400000">
            <a:off x="4554359" y="2845834"/>
            <a:ext cx="192431" cy="973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B14D389-960C-9EBC-2842-63B0235AB305}"/>
              </a:ext>
            </a:extLst>
          </p:cNvPr>
          <p:cNvSpPr/>
          <p:nvPr/>
        </p:nvSpPr>
        <p:spPr>
          <a:xfrm rot="5400000">
            <a:off x="4554359" y="2996757"/>
            <a:ext cx="192431" cy="973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9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0B995-0EC7-96D4-4FA6-7501348E7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7" y="1018737"/>
            <a:ext cx="9483437" cy="418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FB04C5-6C3A-D9E8-EF40-81EE455E8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1" y="1248046"/>
            <a:ext cx="8956964" cy="39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7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B11F92-B7AD-2230-B84D-7B8C3F52F1BB}"/>
              </a:ext>
            </a:extLst>
          </p:cNvPr>
          <p:cNvSpPr/>
          <p:nvPr/>
        </p:nvSpPr>
        <p:spPr>
          <a:xfrm>
            <a:off x="290947" y="753478"/>
            <a:ext cx="9431146" cy="6104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35E75B-B17B-52B8-6F5E-A11DFE13C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2" y="839272"/>
            <a:ext cx="6383867" cy="29664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469ABE-4AC5-D476-8DF1-97DB46661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529" y="3038857"/>
            <a:ext cx="6899564" cy="3766205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14C4FC2A-4C8A-3173-F3FE-7FC027E1A7A2}"/>
              </a:ext>
            </a:extLst>
          </p:cNvPr>
          <p:cNvSpPr/>
          <p:nvPr/>
        </p:nvSpPr>
        <p:spPr>
          <a:xfrm>
            <a:off x="5568609" y="1747542"/>
            <a:ext cx="159328" cy="574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0C202174-B533-A804-0B6F-02717EB491F4}"/>
              </a:ext>
            </a:extLst>
          </p:cNvPr>
          <p:cNvSpPr/>
          <p:nvPr/>
        </p:nvSpPr>
        <p:spPr>
          <a:xfrm rot="8800097">
            <a:off x="5586127" y="2530964"/>
            <a:ext cx="283620" cy="5806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98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790D9B-2C5E-32A0-B406-6BC50A496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5682" y="1115377"/>
            <a:ext cx="8572500" cy="3895725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28FF11F9-5874-33D5-8882-69A447393C1D}"/>
              </a:ext>
            </a:extLst>
          </p:cNvPr>
          <p:cNvSpPr/>
          <p:nvPr/>
        </p:nvSpPr>
        <p:spPr>
          <a:xfrm>
            <a:off x="8273143" y="2050869"/>
            <a:ext cx="409303" cy="1378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6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Cecilia Martinez Escobedo</dc:creator>
  <cp:lastModifiedBy>Cecilia Martinez Escobedo</cp:lastModifiedBy>
  <cp:revision>2</cp:revision>
  <dcterms:created xsi:type="dcterms:W3CDTF">2023-03-08T13:52:12Z</dcterms:created>
  <dcterms:modified xsi:type="dcterms:W3CDTF">2023-03-13T11:05:59Z</dcterms:modified>
</cp:coreProperties>
</file>