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71319a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71319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71319a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71319a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71319a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71319a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Limites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Usando </a:t>
            </a:r>
            <a:r>
              <a:rPr lang="es"/>
              <a:t>código</a:t>
            </a:r>
            <a:r>
              <a:rPr lang="es"/>
              <a:t> de terceros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362275"/>
            <a:ext cx="5309176" cy="19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798" y="1390975"/>
            <a:ext cx="3394501" cy="191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37175" y="2087175"/>
            <a:ext cx="37623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Map sensors = new HashMap();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Sensor s = (Sensor)sensors.get(sensorId );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5035075" y="2239575"/>
            <a:ext cx="37623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Map &lt;Sensor&gt; sensors = new HashMap&lt;Sensor&gt;();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Sensor s = sensors.get(sensorId );</a:t>
            </a:r>
            <a:endParaRPr sz="1100"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2513875" y="329875"/>
            <a:ext cx="37623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Diferencia de </a:t>
            </a:r>
            <a:r>
              <a:rPr lang="es" sz="1100"/>
              <a:t>implementación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48050" y="4830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00"/>
              <a:t>Explorando y aprendiendo límites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50" y="1968000"/>
            <a:ext cx="3657826" cy="27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7351" y="1235325"/>
            <a:ext cx="4933325" cy="277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