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5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6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  <p:sldMasterId id="2147483697" r:id="rId2"/>
    <p:sldMasterId id="2147483683" r:id="rId3"/>
    <p:sldMasterId id="2147483672" r:id="rId4"/>
    <p:sldMasterId id="2147483722" r:id="rId5"/>
    <p:sldMasterId id="2147483681" r:id="rId6"/>
    <p:sldMasterId id="2147483733" r:id="rId7"/>
  </p:sldMasterIdLst>
  <p:sldIdLst>
    <p:sldId id="261" r:id="rId8"/>
    <p:sldId id="257" r:id="rId9"/>
    <p:sldId id="269" r:id="rId10"/>
    <p:sldId id="265" r:id="rId11"/>
    <p:sldId id="267" r:id="rId12"/>
    <p:sldId id="268" r:id="rId13"/>
    <p:sldId id="266" r:id="rId14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948FDD3-398E-45D0-AACC-4362B063BB26}">
          <p14:sldIdLst>
            <p14:sldId id="261"/>
            <p14:sldId id="257"/>
            <p14:sldId id="269"/>
            <p14:sldId id="265"/>
            <p14:sldId id="267"/>
            <p14:sldId id="268"/>
          </p14:sldIdLst>
        </p14:section>
        <p14:section name="Slutet" id="{D5B2503D-28A8-4791-8283-67C5DFA593E6}">
          <p14:sldIdLst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000000"/>
    <a:srgbClr val="68217A"/>
    <a:srgbClr val="9B4F96"/>
    <a:srgbClr val="442359"/>
    <a:srgbClr val="00BCF2"/>
    <a:srgbClr val="FF8C00"/>
    <a:srgbClr val="E18C00"/>
    <a:srgbClr val="E811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01" autoAdjust="0"/>
    <p:restoredTop sz="94660"/>
  </p:normalViewPr>
  <p:slideViewPr>
    <p:cSldViewPr snapToGrid="0">
      <p:cViewPr varScale="1">
        <p:scale>
          <a:sx n="69" d="100"/>
          <a:sy n="69" d="100"/>
        </p:scale>
        <p:origin x="4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Pro" panose="020B0502040504020203" pitchFamily="34" charset="0"/>
              </a:defRPr>
            </a:lvl1pPr>
          </a:lstStyle>
          <a:p>
            <a:fld id="{6EF9B447-A738-4A3A-928D-267B6335793D}" type="datetimeFigureOut">
              <a:rPr lang="sv-SE" smtClean="0"/>
              <a:pPr/>
              <a:t>2016-11-16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Pro" panose="020B0502040504020203" pitchFamily="34" charset="0"/>
              </a:defRPr>
            </a:lvl1pPr>
          </a:lstStyle>
          <a:p>
            <a:fld id="{D8F1EBE4-0630-4CB5-BC98-D113D05A2FAD}" type="slidenum">
              <a:rPr lang="sv-SE" smtClean="0"/>
              <a:pPr/>
              <a:t>‹#›</a:t>
            </a:fld>
            <a:endParaRPr lang="sv-SE" dirty="0"/>
          </a:p>
        </p:txBody>
      </p:sp>
      <p:pic>
        <p:nvPicPr>
          <p:cNvPr id="7" name="Bildobjekt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94" y="302915"/>
            <a:ext cx="2157988" cy="141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879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passa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EB9C9-4BCB-46E5-B3B3-09AD3677738B}" type="datetimeFigureOut">
              <a:rPr lang="sv-SE" smtClean="0"/>
              <a:pPr/>
              <a:t>2016-11-16</a:t>
            </a:fld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40767-FD45-408F-98F7-E57F15A24E3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06581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sv-SE" dirty="0" smtClean="0"/>
              <a:t>Rubrik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dirty="0" smtClean="0"/>
              <a:t>Klicka här för att ändra format på underrubrik i bakgrunden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Pro" panose="020B0502040504020203" pitchFamily="34" charset="0"/>
              </a:defRPr>
            </a:lvl1pPr>
          </a:lstStyle>
          <a:p>
            <a:fld id="{40E0407B-C5A1-49A4-8902-9BB79EF74842}" type="datetimeFigureOut">
              <a:rPr lang="sv-SE" smtClean="0"/>
              <a:pPr/>
              <a:t>2016-11-16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D937C7-61C1-46FB-8688-C750C5026D99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3362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0E0407B-C5A1-49A4-8902-9BB79EF74842}" type="datetimeFigureOut">
              <a:rPr lang="sv-SE" smtClean="0"/>
              <a:pPr/>
              <a:t>2016-11-16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D937C7-61C1-46FB-8688-C750C5026D99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14058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0E0407B-C5A1-49A4-8902-9BB79EF74842}" type="datetimeFigureOut">
              <a:rPr lang="sv-SE" smtClean="0"/>
              <a:pPr/>
              <a:t>2016-11-16</a:t>
            </a:fld>
            <a:endParaRPr lang="sv-SE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D937C7-61C1-46FB-8688-C750C5026D99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8136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0E0407B-C5A1-49A4-8902-9BB79EF74842}" type="datetimeFigureOut">
              <a:rPr lang="sv-SE" smtClean="0"/>
              <a:pPr/>
              <a:t>2016-11-16</a:t>
            </a:fld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D937C7-61C1-46FB-8688-C750C5026D99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461148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0E0407B-C5A1-49A4-8902-9BB79EF74842}" type="datetimeFigureOut">
              <a:rPr lang="sv-SE" smtClean="0"/>
              <a:pPr/>
              <a:t>2016-11-16</a:t>
            </a:fld>
            <a:endParaRPr lang="sv-SE" dirty="0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D937C7-61C1-46FB-8688-C750C5026D99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52655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Segoe UI Light" panose="020B0502040204020203" pitchFamily="34" charset="0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dirty="0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0407B-C5A1-49A4-8902-9BB79EF74842}" type="datetimeFigureOut">
              <a:rPr lang="sv-SE" smtClean="0"/>
              <a:t>2016-11-16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37C7-61C1-46FB-8688-C750C5026D9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35318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CCD93-6788-4872-901B-110BBEF64063}" type="datetimeFigureOut">
              <a:rPr lang="sv-SE" smtClean="0"/>
              <a:t>2016-11-16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68A1-5032-4EFB-8310-C3E159CD0C5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997296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CCD93-6788-4872-901B-110BBEF64063}" type="datetimeFigureOut">
              <a:rPr lang="sv-SE" smtClean="0"/>
              <a:t>2016-11-16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68A1-5032-4EFB-8310-C3E159CD0C5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29557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CCD93-6788-4872-901B-110BBEF64063}" type="datetimeFigureOut">
              <a:rPr lang="sv-SE" smtClean="0"/>
              <a:t>2016-11-16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68A1-5032-4EFB-8310-C3E159CD0C5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07352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0439-5744-4775-8BA6-23D4EEFCBAEF}" type="datetimeFigureOut">
              <a:rPr lang="sv-SE" smtClean="0"/>
              <a:t>2016-11-16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C3605-13F9-48FC-819B-27DD045F8E38}" type="slidenum">
              <a:rPr lang="sv-SE" smtClean="0"/>
              <a:t>‹#›</a:t>
            </a:fld>
            <a:endParaRPr lang="sv-SE"/>
          </a:p>
        </p:txBody>
      </p:sp>
      <p:sp>
        <p:nvSpPr>
          <p:cNvPr id="7" name="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8" name="Platshållare för innehåll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Segoe UI Ligh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Light" panose="020B05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Light" panose="020B05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Light" panose="020B05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8696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CCD93-6788-4872-901B-110BBEF64063}" type="datetimeFigureOut">
              <a:rPr lang="sv-SE" smtClean="0"/>
              <a:t>2016-11-16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68A1-5032-4EFB-8310-C3E159CD0C5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343529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CCD93-6788-4872-901B-110BBEF64063}" type="datetimeFigureOut">
              <a:rPr lang="sv-SE" smtClean="0"/>
              <a:t>2016-11-16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68A1-5032-4EFB-8310-C3E159CD0C5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770599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CCD93-6788-4872-901B-110BBEF64063}" type="datetimeFigureOut">
              <a:rPr lang="sv-SE" smtClean="0"/>
              <a:t>2016-11-16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68A1-5032-4EFB-8310-C3E159CD0C5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262306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CCD93-6788-4872-901B-110BBEF64063}" type="datetimeFigureOut">
              <a:rPr lang="sv-SE" smtClean="0"/>
              <a:t>2016-11-16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68A1-5032-4EFB-8310-C3E159CD0C5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049821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CCD93-6788-4872-901B-110BBEF64063}" type="datetimeFigureOut">
              <a:rPr lang="sv-SE" smtClean="0"/>
              <a:t>2016-11-16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68A1-5032-4EFB-8310-C3E159CD0C5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805274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CCD93-6788-4872-901B-110BBEF64063}" type="datetimeFigureOut">
              <a:rPr lang="sv-SE" smtClean="0"/>
              <a:t>2016-11-16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68A1-5032-4EFB-8310-C3E159CD0C5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108211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passa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EB9C9-4BCB-46E5-B3B3-09AD3677738B}" type="datetimeFigureOut">
              <a:rPr lang="sv-SE" smtClean="0"/>
              <a:pPr/>
              <a:t>2016-11-16</a:t>
            </a:fld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40767-FD45-408F-98F7-E57F15A24E3D}" type="slidenum">
              <a:rPr lang="sv-SE" smtClean="0"/>
              <a:t>‹#›</a:t>
            </a:fld>
            <a:endParaRPr lang="sv-SE"/>
          </a:p>
        </p:txBody>
      </p:sp>
      <p:pic>
        <p:nvPicPr>
          <p:cNvPr id="6" name="Bildobjekt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94" y="302915"/>
            <a:ext cx="2157988" cy="141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305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npassa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EB9C9-4BCB-46E5-B3B3-09AD3677738B}" type="datetimeFigureOut">
              <a:rPr lang="sv-SE" smtClean="0"/>
              <a:pPr/>
              <a:t>2016-11-16</a:t>
            </a:fld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40767-FD45-408F-98F7-E57F15A24E3D}" type="slidenum">
              <a:rPr lang="sv-SE" smtClean="0"/>
              <a:t>‹#›</a:t>
            </a:fld>
            <a:endParaRPr lang="sv-SE"/>
          </a:p>
        </p:txBody>
      </p:sp>
      <p:sp>
        <p:nvSpPr>
          <p:cNvPr id="6" name="Rectangle 5"/>
          <p:cNvSpPr/>
          <p:nvPr userDrawn="1"/>
        </p:nvSpPr>
        <p:spPr>
          <a:xfrm>
            <a:off x="9546771" y="3799114"/>
            <a:ext cx="2645229" cy="3058886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1307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passa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EB9C9-4BCB-46E5-B3B3-09AD3677738B}" type="datetimeFigureOut">
              <a:rPr lang="sv-SE" smtClean="0"/>
              <a:pPr/>
              <a:t>2016-11-16</a:t>
            </a:fld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40767-FD45-408F-98F7-E57F15A24E3D}" type="slidenum">
              <a:rPr lang="sv-SE" smtClean="0"/>
              <a:t>‹#›</a:t>
            </a:fld>
            <a:endParaRPr lang="sv-SE"/>
          </a:p>
        </p:txBody>
      </p:sp>
      <p:pic>
        <p:nvPicPr>
          <p:cNvPr id="6" name="Bildobjekt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94" y="302915"/>
            <a:ext cx="2157988" cy="141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159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npassa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EB9C9-4BCB-46E5-B3B3-09AD3677738B}" type="datetimeFigureOut">
              <a:rPr lang="sv-SE" smtClean="0"/>
              <a:pPr/>
              <a:t>2016-11-16</a:t>
            </a:fld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40767-FD45-408F-98F7-E57F15A24E3D}" type="slidenum">
              <a:rPr lang="sv-SE" smtClean="0"/>
              <a:t>‹#›</a:t>
            </a:fld>
            <a:endParaRPr lang="sv-SE"/>
          </a:p>
        </p:txBody>
      </p:sp>
      <p:sp>
        <p:nvSpPr>
          <p:cNvPr id="6" name="Rectangle 5"/>
          <p:cNvSpPr/>
          <p:nvPr userDrawn="1"/>
        </p:nvSpPr>
        <p:spPr>
          <a:xfrm>
            <a:off x="9546771" y="3799114"/>
            <a:ext cx="2645229" cy="3058886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14123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A317-E1FD-4430-9064-36E69D31F355}" type="datetimeFigureOut">
              <a:rPr lang="sv-SE" smtClean="0"/>
              <a:t>2016-11-16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3857-EF42-49B7-B1AE-BFF52E589DE0}" type="slidenum">
              <a:rPr lang="sv-SE" smtClean="0"/>
              <a:t>‹#›</a:t>
            </a:fld>
            <a:endParaRPr lang="sv-SE"/>
          </a:p>
        </p:txBody>
      </p:sp>
      <p:pic>
        <p:nvPicPr>
          <p:cNvPr id="7" name="Bildobjekt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94" y="302915"/>
            <a:ext cx="2157988" cy="141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136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A317-E1FD-4430-9064-36E69D31F355}" type="datetimeFigureOut">
              <a:rPr lang="sv-SE" smtClean="0"/>
              <a:t>2016-11-16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3857-EF42-49B7-B1AE-BFF52E589DE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23648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A317-E1FD-4430-9064-36E69D31F355}" type="datetimeFigureOut">
              <a:rPr lang="sv-SE" smtClean="0"/>
              <a:t>2016-11-16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3857-EF42-49B7-B1AE-BFF52E589DE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7199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A317-E1FD-4430-9064-36E69D31F355}" type="datetimeFigureOut">
              <a:rPr lang="sv-SE" smtClean="0"/>
              <a:t>2016-11-16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3857-EF42-49B7-B1AE-BFF52E589DE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95699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dirty="0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A317-E1FD-4430-9064-36E69D31F355}" type="datetimeFigureOut">
              <a:rPr lang="sv-SE" smtClean="0"/>
              <a:t>2016-11-16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3857-EF42-49B7-B1AE-BFF52E589DE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3438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A317-E1FD-4430-9064-36E69D31F355}" type="datetimeFigureOut">
              <a:rPr lang="sv-SE" smtClean="0"/>
              <a:t>2016-11-16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3857-EF42-49B7-B1AE-BFF52E589DE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8005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A317-E1FD-4430-9064-36E69D31F355}" type="datetimeFigureOut">
              <a:rPr lang="sv-SE" smtClean="0"/>
              <a:t>2016-11-16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3857-EF42-49B7-B1AE-BFF52E589DE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2294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4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9B447-A738-4A3A-928D-267B6335793D}" type="datetimeFigureOut">
              <a:rPr lang="sv-SE" smtClean="0"/>
              <a:t>2016-11-16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1EBE4-0630-4CB5-BC98-D113D05A2FAD}" type="slidenum">
              <a:rPr lang="sv-SE" smtClean="0"/>
              <a:t>‹#›</a:t>
            </a:fld>
            <a:endParaRPr lang="sv-SE"/>
          </a:p>
        </p:txBody>
      </p:sp>
      <p:pic>
        <p:nvPicPr>
          <p:cNvPr id="8" name="Bildobjekt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0368596" y="0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chemeClr val="bg1"/>
                </a:solidFill>
              </a:rPr>
              <a:t>@</a:t>
            </a:r>
            <a:r>
              <a:rPr lang="sv-SE" dirty="0" err="1" smtClean="0">
                <a:solidFill>
                  <a:schemeClr val="bg1"/>
                </a:solidFill>
              </a:rPr>
              <a:t>CeciliaSHARP</a:t>
            </a:r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247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709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5A317-E1FD-4430-9064-36E69D31F355}" type="datetimeFigureOut">
              <a:rPr lang="sv-SE" smtClean="0"/>
              <a:t>2016-11-16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23857-EF42-49B7-B1AE-BFF52E589DE0}" type="slidenum">
              <a:rPr lang="sv-SE" smtClean="0"/>
              <a:t>‹#›</a:t>
            </a:fld>
            <a:endParaRPr lang="sv-SE"/>
          </a:p>
        </p:txBody>
      </p:sp>
      <p:pic>
        <p:nvPicPr>
          <p:cNvPr id="9" name="Bildobjekt 8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0368596" y="0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chemeClr val="bg1"/>
                </a:solidFill>
              </a:rPr>
              <a:t>@</a:t>
            </a:r>
            <a:r>
              <a:rPr lang="sv-SE" dirty="0" err="1" smtClean="0">
                <a:solidFill>
                  <a:schemeClr val="bg1"/>
                </a:solidFill>
              </a:rPr>
              <a:t>CeciliaSHARP</a:t>
            </a:r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80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Segoe UI Light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Segoe UI Light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Segoe UI Light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Segoe UI Light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egoe UI Light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egoe UI Ligh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6821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26EB9C9-4BCB-46E5-B3B3-09AD3677738B}" type="datetimeFigureOut">
              <a:rPr lang="sv-SE" smtClean="0"/>
              <a:pPr/>
              <a:t>2016-11-16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40767-FD45-408F-98F7-E57F15A24E3D}" type="slidenum">
              <a:rPr lang="sv-SE" smtClean="0"/>
              <a:t>‹#›</a:t>
            </a:fld>
            <a:endParaRPr lang="sv-SE"/>
          </a:p>
        </p:txBody>
      </p:sp>
      <p:sp>
        <p:nvSpPr>
          <p:cNvPr id="7" name="Title 2"/>
          <p:cNvSpPr txBox="1">
            <a:spLocks/>
          </p:cNvSpPr>
          <p:nvPr userDrawn="1"/>
        </p:nvSpPr>
        <p:spPr>
          <a:xfrm>
            <a:off x="385851" y="3089508"/>
            <a:ext cx="11887200" cy="18319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err="1" smtClean="0">
                <a:latin typeface="Segoe UI Light" panose="020B0502040204020203" pitchFamily="34" charset="0"/>
              </a:rPr>
              <a:t>Glöm</a:t>
            </a:r>
            <a:r>
              <a:rPr lang="en-US" sz="4800" dirty="0" smtClean="0">
                <a:latin typeface="Segoe UI Light" panose="020B0502040204020203" pitchFamily="34" charset="0"/>
              </a:rPr>
              <a:t> </a:t>
            </a:r>
            <a:r>
              <a:rPr lang="en-US" sz="4800" dirty="0" err="1" smtClean="0">
                <a:latin typeface="Segoe UI Light" panose="020B0502040204020203" pitchFamily="34" charset="0"/>
              </a:rPr>
              <a:t>inte</a:t>
            </a:r>
            <a:r>
              <a:rPr lang="en-US" sz="4800" dirty="0" smtClean="0">
                <a:latin typeface="Segoe UI Light" panose="020B0502040204020203" pitchFamily="34" charset="0"/>
              </a:rPr>
              <a:t> </a:t>
            </a:r>
            <a:r>
              <a:rPr lang="en-US" sz="4800" dirty="0" err="1" smtClean="0">
                <a:latin typeface="Segoe UI Light" panose="020B0502040204020203" pitchFamily="34" charset="0"/>
              </a:rPr>
              <a:t>att</a:t>
            </a:r>
            <a:r>
              <a:rPr lang="en-US" sz="4800" dirty="0" smtClean="0">
                <a:latin typeface="Segoe UI Light" panose="020B0502040204020203" pitchFamily="34" charset="0"/>
              </a:rPr>
              <a:t> </a:t>
            </a:r>
            <a:r>
              <a:rPr lang="en-US" sz="4800" dirty="0" err="1" smtClean="0">
                <a:latin typeface="Segoe UI Light" panose="020B0502040204020203" pitchFamily="34" charset="0"/>
              </a:rPr>
              <a:t>utvärdera</a:t>
            </a:r>
            <a:r>
              <a:rPr lang="en-US" sz="4800" dirty="0" smtClean="0">
                <a:latin typeface="Segoe UI Light" panose="020B0502040204020203" pitchFamily="34" charset="0"/>
              </a:rPr>
              <a:t> </a:t>
            </a:r>
            <a:r>
              <a:rPr lang="en-US" sz="4800" dirty="0" err="1" smtClean="0">
                <a:latin typeface="Segoe UI Light" panose="020B0502040204020203" pitchFamily="34" charset="0"/>
              </a:rPr>
              <a:t>sessionen</a:t>
            </a:r>
            <a:r>
              <a:rPr lang="en-US" sz="4800" dirty="0" smtClean="0">
                <a:latin typeface="Segoe UI Light" panose="020B0502040204020203" pitchFamily="34" charset="0"/>
              </a:rPr>
              <a:t> </a:t>
            </a:r>
            <a:r>
              <a:rPr lang="en-US" sz="4800" dirty="0" err="1" smtClean="0">
                <a:latin typeface="Segoe UI Light" panose="020B0502040204020203" pitchFamily="34" charset="0"/>
              </a:rPr>
              <a:t>direkt</a:t>
            </a:r>
            <a:r>
              <a:rPr lang="en-US" sz="4800" dirty="0" smtClean="0">
                <a:latin typeface="Segoe UI Light" panose="020B0502040204020203" pitchFamily="34" charset="0"/>
              </a:rPr>
              <a:t> </a:t>
            </a:r>
            <a:r>
              <a:rPr lang="en-US" sz="4800" dirty="0" err="1" smtClean="0">
                <a:latin typeface="Segoe UI Light" panose="020B0502040204020203" pitchFamily="34" charset="0"/>
              </a:rPr>
              <a:t>i</a:t>
            </a:r>
            <a:r>
              <a:rPr lang="en-US" sz="4800" dirty="0" smtClean="0">
                <a:latin typeface="Segoe UI Light" panose="020B0502040204020203" pitchFamily="34" charset="0"/>
              </a:rPr>
              <a:t> Microsoft </a:t>
            </a:r>
            <a:r>
              <a:rPr lang="en-US" sz="4800" dirty="0" err="1" smtClean="0">
                <a:latin typeface="Segoe UI Light" panose="020B0502040204020203" pitchFamily="34" charset="0"/>
              </a:rPr>
              <a:t>TechDays-appen</a:t>
            </a:r>
            <a:r>
              <a:rPr lang="en-US" sz="4800" dirty="0" smtClean="0">
                <a:latin typeface="Segoe UI Light" panose="020B0502040204020203" pitchFamily="34" charset="0"/>
              </a:rPr>
              <a:t>! </a:t>
            </a:r>
            <a:endParaRPr lang="en-US" sz="4800" dirty="0">
              <a:latin typeface="Segoe UI Light" panose="020B0502040204020203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0368596" y="0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chemeClr val="bg1"/>
                </a:solidFill>
              </a:rPr>
              <a:t>@</a:t>
            </a:r>
            <a:r>
              <a:rPr lang="sv-SE" dirty="0" err="1" smtClean="0">
                <a:solidFill>
                  <a:schemeClr val="bg1"/>
                </a:solidFill>
              </a:rPr>
              <a:t>CeciliaSHARP</a:t>
            </a:r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91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6821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Segoe Pro" panose="020B0502040504020203" pitchFamily="34" charset="0"/>
              </a:defRPr>
            </a:lvl1pPr>
          </a:lstStyle>
          <a:p>
            <a:fld id="{40E0407B-C5A1-49A4-8902-9BB79EF74842}" type="datetimeFigureOut">
              <a:rPr lang="sv-SE" smtClean="0"/>
              <a:pPr/>
              <a:t>2016-11-16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Segoe Pro" panose="020B0502040504020203" pitchFamily="34" charset="0"/>
              </a:defRPr>
            </a:lvl1pPr>
          </a:lstStyle>
          <a:p>
            <a:fld id="{A2D937C7-61C1-46FB-8688-C750C5026D99}" type="slidenum">
              <a:rPr lang="sv-SE" smtClean="0"/>
              <a:pPr/>
              <a:t>‹#›</a:t>
            </a:fld>
            <a:endParaRPr lang="sv-SE" dirty="0"/>
          </a:p>
        </p:txBody>
      </p:sp>
      <p:pic>
        <p:nvPicPr>
          <p:cNvPr id="7" name="Bildobjekt 7" descr="plus_utfallande.eps"/>
          <p:cNvPicPr/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819" y="4001461"/>
            <a:ext cx="2287940" cy="2720014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8" name="Rectangle 7"/>
          <p:cNvSpPr/>
          <p:nvPr userDrawn="1"/>
        </p:nvSpPr>
        <p:spPr>
          <a:xfrm>
            <a:off x="9089572" y="3810000"/>
            <a:ext cx="2993571" cy="2922361"/>
          </a:xfrm>
          <a:prstGeom prst="rect">
            <a:avLst/>
          </a:prstGeom>
          <a:solidFill>
            <a:srgbClr val="68217A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TextBox 8"/>
          <p:cNvSpPr txBox="1"/>
          <p:nvPr userDrawn="1"/>
        </p:nvSpPr>
        <p:spPr>
          <a:xfrm>
            <a:off x="10368596" y="0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chemeClr val="bg1"/>
                </a:solidFill>
              </a:rPr>
              <a:t>@</a:t>
            </a:r>
            <a:r>
              <a:rPr lang="sv-SE" dirty="0" err="1" smtClean="0">
                <a:solidFill>
                  <a:schemeClr val="bg1"/>
                </a:solidFill>
              </a:rPr>
              <a:t>CeciliaSHARP</a:t>
            </a:r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060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8" r:id="rId4"/>
    <p:sldLayoutId id="2147483679" r:id="rId5"/>
    <p:sldLayoutId id="2147483680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Segoe UI Light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B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CCD93-6788-4872-901B-110BBEF64063}" type="datetimeFigureOut">
              <a:rPr lang="sv-SE" smtClean="0"/>
              <a:t>2016-11-16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B68A1-5032-4EFB-8310-C3E159CD0C5E}" type="slidenum">
              <a:rPr lang="sv-SE" smtClean="0"/>
              <a:t>‹#›</a:t>
            </a:fld>
            <a:endParaRPr lang="sv-SE"/>
          </a:p>
        </p:txBody>
      </p:sp>
      <p:sp>
        <p:nvSpPr>
          <p:cNvPr id="7" name="TextBox 6"/>
          <p:cNvSpPr txBox="1"/>
          <p:nvPr userDrawn="1"/>
        </p:nvSpPr>
        <p:spPr>
          <a:xfrm>
            <a:off x="10368596" y="0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chemeClr val="bg1"/>
                </a:solidFill>
              </a:rPr>
              <a:t>@</a:t>
            </a:r>
            <a:r>
              <a:rPr lang="sv-SE" dirty="0" err="1" smtClean="0">
                <a:solidFill>
                  <a:schemeClr val="bg1"/>
                </a:solidFill>
              </a:rPr>
              <a:t>CeciliaSHARP</a:t>
            </a:r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85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Segoe UI Light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Segoe UI Light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Segoe UI Light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Segoe UI Light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egoe UI Light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egoe UI Ligh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26EB9C9-4BCB-46E5-B3B3-09AD3677738B}" type="datetimeFigureOut">
              <a:rPr lang="sv-SE" smtClean="0"/>
              <a:pPr/>
              <a:t>2016-11-16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40767-FD45-408F-98F7-E57F15A24E3D}" type="slidenum">
              <a:rPr lang="sv-SE" smtClean="0"/>
              <a:t>‹#›</a:t>
            </a:fld>
            <a:endParaRPr lang="sv-SE"/>
          </a:p>
        </p:txBody>
      </p:sp>
      <p:pic>
        <p:nvPicPr>
          <p:cNvPr id="7" name="Bildobjekt 7" descr="plus_utfallande.eps"/>
          <p:cNvPicPr/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819" y="4001461"/>
            <a:ext cx="2287940" cy="2720014"/>
          </a:xfrm>
          <a:prstGeom prst="rect">
            <a:avLst/>
          </a:prstGeom>
          <a:noFill/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3321072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732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26EB9C9-4BCB-46E5-B3B3-09AD3677738B}" type="datetimeFigureOut">
              <a:rPr lang="sv-SE" smtClean="0"/>
              <a:pPr/>
              <a:t>2016-11-16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40767-FD45-408F-98F7-E57F15A24E3D}" type="slidenum">
              <a:rPr lang="sv-SE" smtClean="0"/>
              <a:t>‹#›</a:t>
            </a:fld>
            <a:endParaRPr lang="sv-SE"/>
          </a:p>
        </p:txBody>
      </p:sp>
      <p:sp>
        <p:nvSpPr>
          <p:cNvPr id="7" name="TextBox 6"/>
          <p:cNvSpPr txBox="1"/>
          <p:nvPr userDrawn="1"/>
        </p:nvSpPr>
        <p:spPr>
          <a:xfrm>
            <a:off x="10368596" y="0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chemeClr val="bg1"/>
                </a:solidFill>
              </a:rPr>
              <a:t>@</a:t>
            </a:r>
            <a:r>
              <a:rPr lang="sv-SE" dirty="0" err="1" smtClean="0">
                <a:solidFill>
                  <a:schemeClr val="bg1"/>
                </a:solidFill>
              </a:rPr>
              <a:t>CeciliaSHARP</a:t>
            </a:r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541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39975" y="2011131"/>
            <a:ext cx="11156700" cy="210311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err="1" smtClean="0">
                <a:latin typeface="Segoe UI Light" panose="020B0502040204020203" pitchFamily="34" charset="0"/>
              </a:rPr>
              <a:t>Vad</a:t>
            </a:r>
            <a:r>
              <a:rPr lang="en-US" sz="6000" dirty="0" smtClean="0">
                <a:latin typeface="Segoe UI Light" panose="020B0502040204020203" pitchFamily="34" charset="0"/>
              </a:rPr>
              <a:t> </a:t>
            </a:r>
            <a:r>
              <a:rPr lang="en-US" sz="6000" dirty="0" err="1" smtClean="0">
                <a:latin typeface="Segoe UI Light" panose="020B0502040204020203" pitchFamily="34" charset="0"/>
              </a:rPr>
              <a:t>är</a:t>
            </a:r>
            <a:r>
              <a:rPr lang="en-US" sz="6000" dirty="0" smtClean="0">
                <a:latin typeface="Segoe UI Light" panose="020B0502040204020203" pitchFamily="34" charset="0"/>
              </a:rPr>
              <a:t> </a:t>
            </a:r>
            <a:r>
              <a:rPr lang="en-US" sz="6000" dirty="0" err="1" smtClean="0">
                <a:latin typeface="Segoe UI Light" panose="020B0502040204020203" pitchFamily="34" charset="0"/>
              </a:rPr>
              <a:t>nytt</a:t>
            </a:r>
            <a:r>
              <a:rPr lang="en-US" sz="6000" dirty="0" smtClean="0">
                <a:latin typeface="Segoe UI Light" panose="020B0502040204020203" pitchFamily="34" charset="0"/>
              </a:rPr>
              <a:t> </a:t>
            </a:r>
            <a:r>
              <a:rPr lang="en-US" sz="6000" dirty="0" err="1" smtClean="0">
                <a:latin typeface="Segoe UI Light" panose="020B0502040204020203" pitchFamily="34" charset="0"/>
              </a:rPr>
              <a:t>i</a:t>
            </a:r>
            <a:r>
              <a:rPr lang="en-US" sz="6000" dirty="0" smtClean="0">
                <a:latin typeface="Segoe UI Light" panose="020B0502040204020203" pitchFamily="34" charset="0"/>
              </a:rPr>
              <a:t> Visual Studio </a:t>
            </a:r>
            <a:r>
              <a:rPr lang="en-US" sz="6000" dirty="0" err="1" smtClean="0">
                <a:latin typeface="Segoe UI Light" panose="020B0502040204020203" pitchFamily="34" charset="0"/>
              </a:rPr>
              <a:t>vNext</a:t>
            </a:r>
            <a:endParaRPr lang="en-US" sz="6000" dirty="0">
              <a:latin typeface="Segoe UI Light" panose="020B0502040204020203" pitchFamily="34" charset="0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42072" y="3309124"/>
            <a:ext cx="6019799" cy="155447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Cecilia Wirén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@</a:t>
            </a:r>
            <a:r>
              <a:rPr lang="en-US" sz="32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CeciliaSHARP</a:t>
            </a:r>
            <a:endParaRPr lang="en-US" sz="3200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pic>
        <p:nvPicPr>
          <p:cNvPr id="5" name="Picture 2" descr="http://www.activesolution.se/Static/Images/activeSolution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59"/>
          <a:stretch/>
        </p:blipFill>
        <p:spPr bwMode="auto">
          <a:xfrm>
            <a:off x="10172700" y="0"/>
            <a:ext cx="1766671" cy="1328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04422" y="3309124"/>
            <a:ext cx="1694986" cy="211873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601" y="3309124"/>
            <a:ext cx="782053" cy="1238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601" y="4783036"/>
            <a:ext cx="2286599" cy="6448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950" y="3309124"/>
            <a:ext cx="12382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44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549" y="1067729"/>
            <a:ext cx="1006792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09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74099" y="2134224"/>
            <a:ext cx="2882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dirty="0" smtClean="0">
                <a:solidFill>
                  <a:schemeClr val="bg1"/>
                </a:solidFill>
              </a:rPr>
              <a:t>Visual Studio 2015</a:t>
            </a:r>
            <a:endParaRPr lang="sv-SE" sz="28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74099" y="2859892"/>
            <a:ext cx="2882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dirty="0" smtClean="0">
                <a:solidFill>
                  <a:schemeClr val="bg1"/>
                </a:solidFill>
              </a:rPr>
              <a:t>Visual Studio 2017</a:t>
            </a:r>
            <a:endParaRPr lang="sv-SE" sz="2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74099" y="1408556"/>
            <a:ext cx="2882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dirty="0" smtClean="0">
                <a:solidFill>
                  <a:schemeClr val="bg1"/>
                </a:solidFill>
              </a:rPr>
              <a:t>Visual Studio 2013</a:t>
            </a:r>
            <a:endParaRPr lang="sv-SE" sz="2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96393" y="2134224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dirty="0" smtClean="0">
                <a:solidFill>
                  <a:schemeClr val="bg1"/>
                </a:solidFill>
              </a:rPr>
              <a:t>14</a:t>
            </a:r>
            <a:endParaRPr lang="sv-SE" sz="28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6392" y="2848213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dirty="0" smtClean="0">
                <a:solidFill>
                  <a:schemeClr val="bg1"/>
                </a:solidFill>
              </a:rPr>
              <a:t>15</a:t>
            </a:r>
            <a:endParaRPr lang="sv-SE" sz="2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6391" y="1408556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dirty="0" smtClean="0">
                <a:solidFill>
                  <a:schemeClr val="bg1"/>
                </a:solidFill>
              </a:rPr>
              <a:t>13</a:t>
            </a:r>
            <a:endParaRPr lang="sv-SE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930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5335838" y="224804"/>
            <a:ext cx="1184031" cy="1184031"/>
            <a:chOff x="5961184" y="849790"/>
            <a:chExt cx="1184031" cy="1184031"/>
          </a:xfrm>
        </p:grpSpPr>
        <p:sp>
          <p:nvSpPr>
            <p:cNvPr id="38" name="Oval 37"/>
            <p:cNvSpPr/>
            <p:nvPr/>
          </p:nvSpPr>
          <p:spPr>
            <a:xfrm>
              <a:off x="5961184" y="849790"/>
              <a:ext cx="1184031" cy="11840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40443" y="1262391"/>
              <a:ext cx="438211" cy="371527"/>
            </a:xfrm>
            <a:prstGeom prst="rect">
              <a:avLst/>
            </a:prstGeom>
          </p:spPr>
        </p:pic>
      </p:grpSp>
      <p:grpSp>
        <p:nvGrpSpPr>
          <p:cNvPr id="45" name="Group 44"/>
          <p:cNvGrpSpPr/>
          <p:nvPr/>
        </p:nvGrpSpPr>
        <p:grpSpPr>
          <a:xfrm>
            <a:off x="4376158" y="1557036"/>
            <a:ext cx="1184031" cy="1184031"/>
            <a:chOff x="5024390" y="1908479"/>
            <a:chExt cx="1184031" cy="1184031"/>
          </a:xfrm>
        </p:grpSpPr>
        <p:sp>
          <p:nvSpPr>
            <p:cNvPr id="35" name="Oval 34"/>
            <p:cNvSpPr/>
            <p:nvPr/>
          </p:nvSpPr>
          <p:spPr>
            <a:xfrm>
              <a:off x="5024390" y="1908479"/>
              <a:ext cx="1184031" cy="11840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78829" y="2290915"/>
              <a:ext cx="476316" cy="419158"/>
            </a:xfrm>
            <a:prstGeom prst="rect">
              <a:avLst/>
            </a:prstGeom>
          </p:spPr>
        </p:pic>
      </p:grpSp>
      <p:grpSp>
        <p:nvGrpSpPr>
          <p:cNvPr id="49" name="Group 48"/>
          <p:cNvGrpSpPr/>
          <p:nvPr/>
        </p:nvGrpSpPr>
        <p:grpSpPr>
          <a:xfrm>
            <a:off x="6026461" y="1963626"/>
            <a:ext cx="1184031" cy="1184031"/>
            <a:chOff x="2539060" y="4196155"/>
            <a:chExt cx="1184031" cy="1184031"/>
          </a:xfrm>
        </p:grpSpPr>
        <p:sp>
          <p:nvSpPr>
            <p:cNvPr id="31" name="Oval 30"/>
            <p:cNvSpPr/>
            <p:nvPr/>
          </p:nvSpPr>
          <p:spPr>
            <a:xfrm>
              <a:off x="2539060" y="4196155"/>
              <a:ext cx="1184031" cy="11840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15255" y="4603993"/>
              <a:ext cx="457264" cy="381053"/>
            </a:xfrm>
            <a:prstGeom prst="rect">
              <a:avLst/>
            </a:prstGeom>
          </p:spPr>
        </p:pic>
      </p:grpSp>
      <p:grpSp>
        <p:nvGrpSpPr>
          <p:cNvPr id="44" name="Group 43"/>
          <p:cNvGrpSpPr/>
          <p:nvPr/>
        </p:nvGrpSpPr>
        <p:grpSpPr>
          <a:xfrm>
            <a:off x="2486133" y="2186279"/>
            <a:ext cx="1184031" cy="1184031"/>
            <a:chOff x="5073434" y="1766736"/>
            <a:chExt cx="1184031" cy="1184031"/>
          </a:xfrm>
        </p:grpSpPr>
        <p:sp>
          <p:nvSpPr>
            <p:cNvPr id="36" name="Oval 35"/>
            <p:cNvSpPr/>
            <p:nvPr/>
          </p:nvSpPr>
          <p:spPr>
            <a:xfrm>
              <a:off x="5073434" y="1766736"/>
              <a:ext cx="1184031" cy="11840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60784" y="2175119"/>
              <a:ext cx="457264" cy="400106"/>
            </a:xfrm>
            <a:prstGeom prst="rect">
              <a:avLst/>
            </a:prstGeom>
          </p:spPr>
        </p:pic>
      </p:grpSp>
      <p:grpSp>
        <p:nvGrpSpPr>
          <p:cNvPr id="46" name="Group 45"/>
          <p:cNvGrpSpPr/>
          <p:nvPr/>
        </p:nvGrpSpPr>
        <p:grpSpPr>
          <a:xfrm>
            <a:off x="7474560" y="1411418"/>
            <a:ext cx="1184031" cy="1184031"/>
            <a:chOff x="6923410" y="2033792"/>
            <a:chExt cx="1184031" cy="1184031"/>
          </a:xfrm>
        </p:grpSpPr>
        <p:sp>
          <p:nvSpPr>
            <p:cNvPr id="34" name="Oval 33"/>
            <p:cNvSpPr/>
            <p:nvPr/>
          </p:nvSpPr>
          <p:spPr>
            <a:xfrm>
              <a:off x="6923410" y="2033792"/>
              <a:ext cx="1184031" cy="11840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94730" y="2465446"/>
              <a:ext cx="466790" cy="333422"/>
            </a:xfrm>
            <a:prstGeom prst="rect">
              <a:avLst/>
            </a:prstGeom>
          </p:spPr>
        </p:pic>
      </p:grpSp>
      <p:grpSp>
        <p:nvGrpSpPr>
          <p:cNvPr id="58" name="Group 57"/>
          <p:cNvGrpSpPr/>
          <p:nvPr/>
        </p:nvGrpSpPr>
        <p:grpSpPr>
          <a:xfrm>
            <a:off x="7645574" y="2865532"/>
            <a:ext cx="1184031" cy="1184031"/>
            <a:chOff x="7989674" y="3011647"/>
            <a:chExt cx="1184031" cy="1184031"/>
          </a:xfrm>
        </p:grpSpPr>
        <p:sp>
          <p:nvSpPr>
            <p:cNvPr id="55" name="Oval 54"/>
            <p:cNvSpPr/>
            <p:nvPr/>
          </p:nvSpPr>
          <p:spPr>
            <a:xfrm>
              <a:off x="7989674" y="3011647"/>
              <a:ext cx="1184031" cy="11840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357820" y="3441820"/>
              <a:ext cx="447737" cy="381053"/>
            </a:xfrm>
            <a:prstGeom prst="rect">
              <a:avLst/>
            </a:prstGeom>
          </p:spPr>
        </p:pic>
      </p:grpSp>
      <p:grpSp>
        <p:nvGrpSpPr>
          <p:cNvPr id="59" name="Group 58"/>
          <p:cNvGrpSpPr/>
          <p:nvPr/>
        </p:nvGrpSpPr>
        <p:grpSpPr>
          <a:xfrm>
            <a:off x="1455972" y="5016080"/>
            <a:ext cx="1184031" cy="1184031"/>
            <a:chOff x="2228361" y="4780039"/>
            <a:chExt cx="1184031" cy="1184031"/>
          </a:xfrm>
        </p:grpSpPr>
        <p:sp>
          <p:nvSpPr>
            <p:cNvPr id="54" name="Oval 53"/>
            <p:cNvSpPr/>
            <p:nvPr/>
          </p:nvSpPr>
          <p:spPr>
            <a:xfrm>
              <a:off x="2228361" y="4780039"/>
              <a:ext cx="1184031" cy="11840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619038" y="5189508"/>
              <a:ext cx="447737" cy="390580"/>
            </a:xfrm>
            <a:prstGeom prst="rect">
              <a:avLst/>
            </a:prstGeom>
          </p:spPr>
        </p:pic>
      </p:grpSp>
      <p:grpSp>
        <p:nvGrpSpPr>
          <p:cNvPr id="61" name="Group 60"/>
          <p:cNvGrpSpPr/>
          <p:nvPr/>
        </p:nvGrpSpPr>
        <p:grpSpPr>
          <a:xfrm>
            <a:off x="5759825" y="3931846"/>
            <a:ext cx="1184031" cy="1184031"/>
            <a:chOff x="5770863" y="4424065"/>
            <a:chExt cx="1184031" cy="1184031"/>
          </a:xfrm>
        </p:grpSpPr>
        <p:sp>
          <p:nvSpPr>
            <p:cNvPr id="52" name="Oval 51"/>
            <p:cNvSpPr/>
            <p:nvPr/>
          </p:nvSpPr>
          <p:spPr>
            <a:xfrm>
              <a:off x="5770863" y="4424065"/>
              <a:ext cx="1184031" cy="11840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151180" y="4818633"/>
              <a:ext cx="457264" cy="419158"/>
            </a:xfrm>
            <a:prstGeom prst="rect">
              <a:avLst/>
            </a:prstGeom>
          </p:spPr>
        </p:pic>
      </p:grpSp>
      <p:grpSp>
        <p:nvGrpSpPr>
          <p:cNvPr id="63" name="Group 62"/>
          <p:cNvGrpSpPr/>
          <p:nvPr/>
        </p:nvGrpSpPr>
        <p:grpSpPr>
          <a:xfrm>
            <a:off x="2330091" y="3676758"/>
            <a:ext cx="1184031" cy="1184031"/>
            <a:chOff x="2518294" y="3480490"/>
            <a:chExt cx="1184031" cy="1184031"/>
          </a:xfrm>
        </p:grpSpPr>
        <p:sp>
          <p:nvSpPr>
            <p:cNvPr id="50" name="Oval 49"/>
            <p:cNvSpPr/>
            <p:nvPr/>
          </p:nvSpPr>
          <p:spPr>
            <a:xfrm>
              <a:off x="2518294" y="3480490"/>
              <a:ext cx="1184031" cy="11840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932386" y="3898909"/>
              <a:ext cx="428685" cy="428685"/>
            </a:xfrm>
            <a:prstGeom prst="rect">
              <a:avLst/>
            </a:prstGeom>
          </p:spPr>
        </p:pic>
      </p:grpSp>
      <p:grpSp>
        <p:nvGrpSpPr>
          <p:cNvPr id="47" name="Group 46"/>
          <p:cNvGrpSpPr/>
          <p:nvPr/>
        </p:nvGrpSpPr>
        <p:grpSpPr>
          <a:xfrm>
            <a:off x="9870985" y="637405"/>
            <a:ext cx="1184031" cy="1184031"/>
            <a:chOff x="8842457" y="1526042"/>
            <a:chExt cx="1184031" cy="1184031"/>
          </a:xfrm>
        </p:grpSpPr>
        <p:sp>
          <p:nvSpPr>
            <p:cNvPr id="33" name="Oval 32"/>
            <p:cNvSpPr/>
            <p:nvPr/>
          </p:nvSpPr>
          <p:spPr>
            <a:xfrm>
              <a:off x="8842457" y="1526042"/>
              <a:ext cx="1184031" cy="11840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213848" y="1944903"/>
              <a:ext cx="438211" cy="409632"/>
            </a:xfrm>
            <a:prstGeom prst="rect">
              <a:avLst/>
            </a:prstGeom>
          </p:spPr>
        </p:pic>
      </p:grpSp>
      <p:grpSp>
        <p:nvGrpSpPr>
          <p:cNvPr id="48" name="Group 47"/>
          <p:cNvGrpSpPr/>
          <p:nvPr/>
        </p:nvGrpSpPr>
        <p:grpSpPr>
          <a:xfrm>
            <a:off x="9317597" y="1922196"/>
            <a:ext cx="1184031" cy="1184031"/>
            <a:chOff x="8045693" y="2722752"/>
            <a:chExt cx="1184031" cy="1184031"/>
          </a:xfrm>
        </p:grpSpPr>
        <p:sp>
          <p:nvSpPr>
            <p:cNvPr id="32" name="Oval 31"/>
            <p:cNvSpPr/>
            <p:nvPr/>
          </p:nvSpPr>
          <p:spPr>
            <a:xfrm>
              <a:off x="8045693" y="2722752"/>
              <a:ext cx="1184031" cy="11840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436065" y="3121064"/>
              <a:ext cx="428685" cy="400106"/>
            </a:xfrm>
            <a:prstGeom prst="rect">
              <a:avLst/>
            </a:prstGeom>
          </p:spPr>
        </p:pic>
      </p:grpSp>
      <p:grpSp>
        <p:nvGrpSpPr>
          <p:cNvPr id="62" name="Group 61"/>
          <p:cNvGrpSpPr/>
          <p:nvPr/>
        </p:nvGrpSpPr>
        <p:grpSpPr>
          <a:xfrm>
            <a:off x="9093673" y="3898909"/>
            <a:ext cx="1184031" cy="1184031"/>
            <a:chOff x="7059186" y="4162825"/>
            <a:chExt cx="1184031" cy="1184031"/>
          </a:xfrm>
        </p:grpSpPr>
        <p:sp>
          <p:nvSpPr>
            <p:cNvPr id="51" name="Oval 50"/>
            <p:cNvSpPr/>
            <p:nvPr/>
          </p:nvSpPr>
          <p:spPr>
            <a:xfrm>
              <a:off x="7059186" y="4162825"/>
              <a:ext cx="1184031" cy="11840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437641" y="4589512"/>
              <a:ext cx="457264" cy="381053"/>
            </a:xfrm>
            <a:prstGeom prst="rect">
              <a:avLst/>
            </a:prstGeom>
          </p:spPr>
        </p:pic>
      </p:grpSp>
      <p:grpSp>
        <p:nvGrpSpPr>
          <p:cNvPr id="64" name="Group 63"/>
          <p:cNvGrpSpPr/>
          <p:nvPr/>
        </p:nvGrpSpPr>
        <p:grpSpPr>
          <a:xfrm>
            <a:off x="830888" y="2539789"/>
            <a:ext cx="1184031" cy="1184031"/>
            <a:chOff x="1403365" y="2879213"/>
            <a:chExt cx="1184031" cy="1184031"/>
          </a:xfrm>
        </p:grpSpPr>
        <p:sp>
          <p:nvSpPr>
            <p:cNvPr id="8" name="Oval 7"/>
            <p:cNvSpPr/>
            <p:nvPr/>
          </p:nvSpPr>
          <p:spPr>
            <a:xfrm>
              <a:off x="1403365" y="2879213"/>
              <a:ext cx="1184031" cy="11840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773472" y="3282265"/>
              <a:ext cx="438211" cy="409632"/>
            </a:xfrm>
            <a:prstGeom prst="rect">
              <a:avLst/>
            </a:prstGeom>
          </p:spPr>
        </p:pic>
      </p:grpSp>
      <p:grpSp>
        <p:nvGrpSpPr>
          <p:cNvPr id="57" name="Group 56"/>
          <p:cNvGrpSpPr/>
          <p:nvPr/>
        </p:nvGrpSpPr>
        <p:grpSpPr>
          <a:xfrm>
            <a:off x="4468870" y="3125404"/>
            <a:ext cx="1184031" cy="1184031"/>
            <a:chOff x="4172529" y="3087905"/>
            <a:chExt cx="1184031" cy="1184031"/>
          </a:xfrm>
        </p:grpSpPr>
        <p:sp>
          <p:nvSpPr>
            <p:cNvPr id="56" name="Oval 55"/>
            <p:cNvSpPr/>
            <p:nvPr/>
          </p:nvSpPr>
          <p:spPr>
            <a:xfrm>
              <a:off x="4172529" y="3087905"/>
              <a:ext cx="1184031" cy="11840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546843" y="3492453"/>
              <a:ext cx="438211" cy="400106"/>
            </a:xfrm>
            <a:prstGeom prst="rect">
              <a:avLst/>
            </a:prstGeom>
          </p:spPr>
        </p:pic>
      </p:grpSp>
      <p:grpSp>
        <p:nvGrpSpPr>
          <p:cNvPr id="40" name="Group 39"/>
          <p:cNvGrpSpPr/>
          <p:nvPr/>
        </p:nvGrpSpPr>
        <p:grpSpPr>
          <a:xfrm>
            <a:off x="646116" y="373005"/>
            <a:ext cx="1184031" cy="1184031"/>
            <a:chOff x="2030046" y="978388"/>
            <a:chExt cx="1184031" cy="1184031"/>
          </a:xfrm>
        </p:grpSpPr>
        <p:sp>
          <p:nvSpPr>
            <p:cNvPr id="25" name="Oval 24"/>
            <p:cNvSpPr/>
            <p:nvPr/>
          </p:nvSpPr>
          <p:spPr>
            <a:xfrm>
              <a:off x="2030046" y="978388"/>
              <a:ext cx="1184031" cy="11840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398346" y="1386991"/>
              <a:ext cx="428685" cy="419158"/>
            </a:xfrm>
            <a:prstGeom prst="rect">
              <a:avLst/>
            </a:prstGeom>
          </p:spPr>
        </p:pic>
      </p:grpSp>
      <p:grpSp>
        <p:nvGrpSpPr>
          <p:cNvPr id="43" name="Group 42"/>
          <p:cNvGrpSpPr/>
          <p:nvPr/>
        </p:nvGrpSpPr>
        <p:grpSpPr>
          <a:xfrm>
            <a:off x="8195427" y="259399"/>
            <a:ext cx="1184031" cy="1184031"/>
            <a:chOff x="7731338" y="774847"/>
            <a:chExt cx="1184031" cy="1184031"/>
          </a:xfrm>
        </p:grpSpPr>
        <p:sp>
          <p:nvSpPr>
            <p:cNvPr id="37" name="Oval 36"/>
            <p:cNvSpPr/>
            <p:nvPr/>
          </p:nvSpPr>
          <p:spPr>
            <a:xfrm>
              <a:off x="7731338" y="774847"/>
              <a:ext cx="1184031" cy="11840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8115054" y="1199104"/>
              <a:ext cx="428685" cy="381053"/>
            </a:xfrm>
            <a:prstGeom prst="rect">
              <a:avLst/>
            </a:prstGeom>
          </p:spPr>
        </p:pic>
      </p:grpSp>
      <p:grpSp>
        <p:nvGrpSpPr>
          <p:cNvPr id="41" name="Group 40"/>
          <p:cNvGrpSpPr/>
          <p:nvPr/>
        </p:nvGrpSpPr>
        <p:grpSpPr>
          <a:xfrm>
            <a:off x="2809036" y="738165"/>
            <a:ext cx="1184031" cy="1184031"/>
            <a:chOff x="3708888" y="794975"/>
            <a:chExt cx="1184031" cy="1184031"/>
          </a:xfrm>
        </p:grpSpPr>
        <p:sp>
          <p:nvSpPr>
            <p:cNvPr id="39" name="Oval 38"/>
            <p:cNvSpPr/>
            <p:nvPr/>
          </p:nvSpPr>
          <p:spPr>
            <a:xfrm>
              <a:off x="3708888" y="794975"/>
              <a:ext cx="1184031" cy="11840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4105613" y="1215516"/>
              <a:ext cx="390580" cy="342948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3655612" y="4833533"/>
            <a:ext cx="1184031" cy="1184031"/>
            <a:chOff x="4266287" y="4788819"/>
            <a:chExt cx="1184031" cy="1184031"/>
          </a:xfrm>
        </p:grpSpPr>
        <p:sp>
          <p:nvSpPr>
            <p:cNvPr id="53" name="Oval 52"/>
            <p:cNvSpPr/>
            <p:nvPr/>
          </p:nvSpPr>
          <p:spPr>
            <a:xfrm>
              <a:off x="4266287" y="4788819"/>
              <a:ext cx="1184031" cy="11840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4653486" y="5182491"/>
              <a:ext cx="409632" cy="4286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710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269" y="2114550"/>
            <a:ext cx="2514600" cy="2628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054" y="2114550"/>
            <a:ext cx="25146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374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02742" y="2129116"/>
            <a:ext cx="442460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6600" dirty="0" smtClean="0">
                <a:solidFill>
                  <a:srgbClr val="FFC000"/>
                </a:solidFill>
              </a:rPr>
              <a:t>DEMO-TIME</a:t>
            </a:r>
            <a:endParaRPr lang="sv-SE"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156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764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Anpassad formgivning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Anpassad formgivning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Anpassad formgivning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Anpassad formgivning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6_Anpassad formgivning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Anpassad formgivning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4_Anpassad formgivning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</TotalTime>
  <Words>24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Arial</vt:lpstr>
      <vt:lpstr>Calibri</vt:lpstr>
      <vt:lpstr>Segoe Pro</vt:lpstr>
      <vt:lpstr>Segoe UI Light</vt:lpstr>
      <vt:lpstr>Segoe UI Semilight</vt:lpstr>
      <vt:lpstr>2_Anpassad formgivning</vt:lpstr>
      <vt:lpstr>5_Anpassad formgivning</vt:lpstr>
      <vt:lpstr>1_Anpassad formgivning</vt:lpstr>
      <vt:lpstr>3_Anpassad formgivning</vt:lpstr>
      <vt:lpstr>6_Anpassad formgivning</vt:lpstr>
      <vt:lpstr>Anpassad formgivning</vt:lpstr>
      <vt:lpstr>4_Anpassad formgivning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Ann-Marie Norberg</dc:creator>
  <cp:lastModifiedBy>Cecilia Wirén</cp:lastModifiedBy>
  <cp:revision>69</cp:revision>
  <dcterms:created xsi:type="dcterms:W3CDTF">2015-05-05T12:52:16Z</dcterms:created>
  <dcterms:modified xsi:type="dcterms:W3CDTF">2016-11-16T08:25:52Z</dcterms:modified>
</cp:coreProperties>
</file>