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7" r:id="rId2"/>
    <p:sldMasterId id="2147483683" r:id="rId3"/>
    <p:sldMasterId id="2147483672" r:id="rId4"/>
    <p:sldMasterId id="2147483722" r:id="rId5"/>
    <p:sldMasterId id="2147483681" r:id="rId6"/>
    <p:sldMasterId id="2147483733" r:id="rId7"/>
  </p:sldMasterIdLst>
  <p:sldIdLst>
    <p:sldId id="261" r:id="rId8"/>
    <p:sldId id="257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48FDD3-398E-45D0-AACC-4362B063BB26}">
          <p14:sldIdLst>
            <p14:sldId id="261"/>
            <p14:sldId id="257"/>
            <p14:sldId id="265"/>
            <p14:sldId id="267"/>
            <p14:sldId id="268"/>
          </p14:sldIdLst>
        </p14:section>
        <p14:section name="Slutet" id="{D5B2503D-28A8-4791-8283-67C5DFA593E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0000"/>
    <a:srgbClr val="68217A"/>
    <a:srgbClr val="9B4F96"/>
    <a:srgbClr val="442359"/>
    <a:srgbClr val="00BCF2"/>
    <a:srgbClr val="FF8C00"/>
    <a:srgbClr val="E18C00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6EF9B447-A738-4A3A-928D-267B6335793D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D8F1EBE4-0630-4CB5-BC98-D113D05A2FAD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7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58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36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405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13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611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26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Light" panose="020B0502040204020203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407B-C5A1-49A4-8902-9BB79EF74842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7C7-61C1-46FB-8688-C750C5026D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1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729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55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73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0439-5744-4775-8BA6-23D4EEFCBAE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3605-13F9-48FC-819B-27DD045F8E38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8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69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4352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059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230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4982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27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821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5"/>
          <p:cNvSpPr/>
          <p:nvPr userDrawn="1"/>
        </p:nvSpPr>
        <p:spPr>
          <a:xfrm>
            <a:off x="9546771" y="3799114"/>
            <a:ext cx="2645229" cy="3058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30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59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ctangle 5"/>
          <p:cNvSpPr/>
          <p:nvPr userDrawn="1"/>
        </p:nvSpPr>
        <p:spPr>
          <a:xfrm>
            <a:off x="9546771" y="3799114"/>
            <a:ext cx="2645229" cy="305888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412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4" y="302915"/>
            <a:ext cx="2157988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6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99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69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43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00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94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B447-A738-4A3A-928D-267B6335793D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EBE4-0630-4CB5-BC98-D113D05A2FAD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4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A317-E1FD-4430-9064-36E69D31F355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385851" y="3089508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Segoe UI Light" panose="020B0502040204020203" pitchFamily="34" charset="0"/>
              </a:rPr>
              <a:t>Glöm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inte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att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utvärdera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sessionen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direkt</a:t>
            </a:r>
            <a:r>
              <a:rPr lang="en-US" sz="4800" dirty="0" smtClean="0">
                <a:latin typeface="Segoe UI Light" panose="020B0502040204020203" pitchFamily="34" charset="0"/>
              </a:rPr>
              <a:t> </a:t>
            </a:r>
            <a:r>
              <a:rPr lang="en-US" sz="4800" dirty="0" err="1" smtClean="0">
                <a:latin typeface="Segoe UI Light" panose="020B0502040204020203" pitchFamily="34" charset="0"/>
              </a:rPr>
              <a:t>i</a:t>
            </a:r>
            <a:r>
              <a:rPr lang="en-US" sz="4800" dirty="0" smtClean="0">
                <a:latin typeface="Segoe UI Light" panose="020B0502040204020203" pitchFamily="34" charset="0"/>
              </a:rPr>
              <a:t> Microsoft </a:t>
            </a:r>
            <a:r>
              <a:rPr lang="en-US" sz="4800" dirty="0" err="1" smtClean="0">
                <a:latin typeface="Segoe UI Light" panose="020B0502040204020203" pitchFamily="34" charset="0"/>
              </a:rPr>
              <a:t>TechDays-appen</a:t>
            </a:r>
            <a:r>
              <a:rPr lang="en-US" sz="4800" dirty="0" smtClean="0">
                <a:latin typeface="Segoe UI Light" panose="020B0502040204020203" pitchFamily="34" charset="0"/>
              </a:rPr>
              <a:t>! </a:t>
            </a:r>
            <a:endParaRPr lang="en-US" sz="4800" dirty="0">
              <a:latin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8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7" name="Bildobjekt 7" descr="plus_utfallande.eps"/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19" y="4001461"/>
            <a:ext cx="2287940" cy="272001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7"/>
          <p:cNvSpPr/>
          <p:nvPr userDrawn="1"/>
        </p:nvSpPr>
        <p:spPr>
          <a:xfrm>
            <a:off x="9089572" y="3810000"/>
            <a:ext cx="2993571" cy="2922361"/>
          </a:xfrm>
          <a:prstGeom prst="rect">
            <a:avLst/>
          </a:prstGeom>
          <a:solidFill>
            <a:srgbClr val="68217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CD93-6788-4872-901B-110BBEF64063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7" descr="plus_utfallande.eps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19" y="4001461"/>
            <a:ext cx="2287940" cy="272001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210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3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2016-11-16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10368596" y="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</a:rPr>
              <a:t>@</a:t>
            </a:r>
            <a:r>
              <a:rPr lang="sv-SE" dirty="0" err="1" smtClean="0">
                <a:solidFill>
                  <a:schemeClr val="bg1"/>
                </a:solidFill>
              </a:rPr>
              <a:t>CeciliaSHARP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9975" y="2011131"/>
            <a:ext cx="11156700" cy="210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 smtClean="0">
                <a:latin typeface="Segoe UI Light" panose="020B0502040204020203" pitchFamily="34" charset="0"/>
              </a:rPr>
              <a:t>Vad</a:t>
            </a:r>
            <a:r>
              <a:rPr lang="en-US" sz="6000" dirty="0" smtClean="0">
                <a:latin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</a:rPr>
              <a:t>är</a:t>
            </a:r>
            <a:r>
              <a:rPr lang="en-US" sz="6000" dirty="0" smtClean="0">
                <a:latin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</a:rPr>
              <a:t>nytt</a:t>
            </a:r>
            <a:r>
              <a:rPr lang="en-US" sz="6000" dirty="0" smtClean="0">
                <a:latin typeface="Segoe UI Light" panose="020B0502040204020203" pitchFamily="34" charset="0"/>
              </a:rPr>
              <a:t> </a:t>
            </a:r>
            <a:r>
              <a:rPr lang="en-US" sz="6000" dirty="0" err="1" smtClean="0">
                <a:latin typeface="Segoe UI Light" panose="020B0502040204020203" pitchFamily="34" charset="0"/>
              </a:rPr>
              <a:t>i</a:t>
            </a:r>
            <a:r>
              <a:rPr lang="en-US" sz="6000" dirty="0" smtClean="0">
                <a:latin typeface="Segoe UI Light" panose="020B0502040204020203" pitchFamily="34" charset="0"/>
              </a:rPr>
              <a:t> Visual Studio </a:t>
            </a:r>
            <a:r>
              <a:rPr lang="en-US" sz="6000" dirty="0" err="1" smtClean="0">
                <a:latin typeface="Segoe UI Light" panose="020B0502040204020203" pitchFamily="34" charset="0"/>
              </a:rPr>
              <a:t>vNext</a:t>
            </a:r>
            <a:endParaRPr lang="en-US" sz="6000" dirty="0">
              <a:latin typeface="Segoe UI Light" panose="020B0502040204020203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2072" y="3309124"/>
            <a:ext cx="6019799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Cecilia Wirén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CeciliaSHARP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2" descr="http://www.activesolution.se/Static/Images/activeSolution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9"/>
          <a:stretch/>
        </p:blipFill>
        <p:spPr bwMode="auto">
          <a:xfrm>
            <a:off x="10172700" y="0"/>
            <a:ext cx="1766671" cy="132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4422" y="3309124"/>
            <a:ext cx="1694986" cy="21187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01" y="3309124"/>
            <a:ext cx="782053" cy="123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01" y="4783036"/>
            <a:ext cx="2286599" cy="644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3309124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9" y="1067729"/>
            <a:ext cx="100679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335838" y="224804"/>
            <a:ext cx="1184031" cy="1184031"/>
            <a:chOff x="5961184" y="849790"/>
            <a:chExt cx="1184031" cy="1184031"/>
          </a:xfrm>
        </p:grpSpPr>
        <p:sp>
          <p:nvSpPr>
            <p:cNvPr id="38" name="Oval 37"/>
            <p:cNvSpPr/>
            <p:nvPr/>
          </p:nvSpPr>
          <p:spPr>
            <a:xfrm>
              <a:off x="5961184" y="849790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0443" y="1262391"/>
              <a:ext cx="438211" cy="371527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376158" y="1557036"/>
            <a:ext cx="1184031" cy="1184031"/>
            <a:chOff x="5024390" y="1908479"/>
            <a:chExt cx="1184031" cy="1184031"/>
          </a:xfrm>
        </p:grpSpPr>
        <p:sp>
          <p:nvSpPr>
            <p:cNvPr id="35" name="Oval 34"/>
            <p:cNvSpPr/>
            <p:nvPr/>
          </p:nvSpPr>
          <p:spPr>
            <a:xfrm>
              <a:off x="5024390" y="1908479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829" y="2290915"/>
              <a:ext cx="476316" cy="419158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026461" y="1963626"/>
            <a:ext cx="1184031" cy="1184031"/>
            <a:chOff x="2539060" y="4196155"/>
            <a:chExt cx="1184031" cy="1184031"/>
          </a:xfrm>
        </p:grpSpPr>
        <p:sp>
          <p:nvSpPr>
            <p:cNvPr id="31" name="Oval 30"/>
            <p:cNvSpPr/>
            <p:nvPr/>
          </p:nvSpPr>
          <p:spPr>
            <a:xfrm>
              <a:off x="2539060" y="419615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255" y="4603993"/>
              <a:ext cx="457264" cy="381053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486133" y="2186279"/>
            <a:ext cx="1184031" cy="1184031"/>
            <a:chOff x="5073434" y="1766736"/>
            <a:chExt cx="1184031" cy="1184031"/>
          </a:xfrm>
        </p:grpSpPr>
        <p:sp>
          <p:nvSpPr>
            <p:cNvPr id="36" name="Oval 35"/>
            <p:cNvSpPr/>
            <p:nvPr/>
          </p:nvSpPr>
          <p:spPr>
            <a:xfrm>
              <a:off x="5073434" y="1766736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784" y="2175119"/>
              <a:ext cx="457264" cy="400106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7474560" y="1411418"/>
            <a:ext cx="1184031" cy="1184031"/>
            <a:chOff x="6923410" y="2033792"/>
            <a:chExt cx="1184031" cy="1184031"/>
          </a:xfrm>
        </p:grpSpPr>
        <p:sp>
          <p:nvSpPr>
            <p:cNvPr id="34" name="Oval 33"/>
            <p:cNvSpPr/>
            <p:nvPr/>
          </p:nvSpPr>
          <p:spPr>
            <a:xfrm>
              <a:off x="6923410" y="2033792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4730" y="2465446"/>
              <a:ext cx="466790" cy="333422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7645574" y="2865532"/>
            <a:ext cx="1184031" cy="1184031"/>
            <a:chOff x="7989674" y="3011647"/>
            <a:chExt cx="1184031" cy="1184031"/>
          </a:xfrm>
        </p:grpSpPr>
        <p:sp>
          <p:nvSpPr>
            <p:cNvPr id="55" name="Oval 54"/>
            <p:cNvSpPr/>
            <p:nvPr/>
          </p:nvSpPr>
          <p:spPr>
            <a:xfrm>
              <a:off x="7989674" y="3011647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7820" y="3441820"/>
              <a:ext cx="447737" cy="381053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455972" y="5016080"/>
            <a:ext cx="1184031" cy="1184031"/>
            <a:chOff x="2228361" y="4780039"/>
            <a:chExt cx="1184031" cy="1184031"/>
          </a:xfrm>
        </p:grpSpPr>
        <p:sp>
          <p:nvSpPr>
            <p:cNvPr id="54" name="Oval 53"/>
            <p:cNvSpPr/>
            <p:nvPr/>
          </p:nvSpPr>
          <p:spPr>
            <a:xfrm>
              <a:off x="2228361" y="4780039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9038" y="5189508"/>
              <a:ext cx="447737" cy="39058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5759825" y="3931846"/>
            <a:ext cx="1184031" cy="1184031"/>
            <a:chOff x="5770863" y="4424065"/>
            <a:chExt cx="1184031" cy="1184031"/>
          </a:xfrm>
        </p:grpSpPr>
        <p:sp>
          <p:nvSpPr>
            <p:cNvPr id="52" name="Oval 51"/>
            <p:cNvSpPr/>
            <p:nvPr/>
          </p:nvSpPr>
          <p:spPr>
            <a:xfrm>
              <a:off x="5770863" y="442406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1180" y="4818633"/>
              <a:ext cx="457264" cy="41915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2330091" y="3676758"/>
            <a:ext cx="1184031" cy="1184031"/>
            <a:chOff x="2518294" y="3480490"/>
            <a:chExt cx="1184031" cy="1184031"/>
          </a:xfrm>
        </p:grpSpPr>
        <p:sp>
          <p:nvSpPr>
            <p:cNvPr id="50" name="Oval 49"/>
            <p:cNvSpPr/>
            <p:nvPr/>
          </p:nvSpPr>
          <p:spPr>
            <a:xfrm>
              <a:off x="2518294" y="3480490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2386" y="3898909"/>
              <a:ext cx="428685" cy="42868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9870985" y="637405"/>
            <a:ext cx="1184031" cy="1184031"/>
            <a:chOff x="8842457" y="1526042"/>
            <a:chExt cx="1184031" cy="1184031"/>
          </a:xfrm>
        </p:grpSpPr>
        <p:sp>
          <p:nvSpPr>
            <p:cNvPr id="33" name="Oval 32"/>
            <p:cNvSpPr/>
            <p:nvPr/>
          </p:nvSpPr>
          <p:spPr>
            <a:xfrm>
              <a:off x="8842457" y="1526042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13848" y="1944903"/>
              <a:ext cx="438211" cy="409632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9317597" y="1922196"/>
            <a:ext cx="1184031" cy="1184031"/>
            <a:chOff x="8045693" y="2722752"/>
            <a:chExt cx="1184031" cy="1184031"/>
          </a:xfrm>
        </p:grpSpPr>
        <p:sp>
          <p:nvSpPr>
            <p:cNvPr id="32" name="Oval 31"/>
            <p:cNvSpPr/>
            <p:nvPr/>
          </p:nvSpPr>
          <p:spPr>
            <a:xfrm>
              <a:off x="8045693" y="2722752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36065" y="3121064"/>
              <a:ext cx="428685" cy="400106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9093673" y="3898909"/>
            <a:ext cx="1184031" cy="1184031"/>
            <a:chOff x="7059186" y="4162825"/>
            <a:chExt cx="1184031" cy="1184031"/>
          </a:xfrm>
        </p:grpSpPr>
        <p:sp>
          <p:nvSpPr>
            <p:cNvPr id="51" name="Oval 50"/>
            <p:cNvSpPr/>
            <p:nvPr/>
          </p:nvSpPr>
          <p:spPr>
            <a:xfrm>
              <a:off x="7059186" y="416282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37641" y="4589512"/>
              <a:ext cx="457264" cy="381053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830888" y="2539789"/>
            <a:ext cx="1184031" cy="1184031"/>
            <a:chOff x="1403365" y="2879213"/>
            <a:chExt cx="1184031" cy="1184031"/>
          </a:xfrm>
        </p:grpSpPr>
        <p:sp>
          <p:nvSpPr>
            <p:cNvPr id="8" name="Oval 7"/>
            <p:cNvSpPr/>
            <p:nvPr/>
          </p:nvSpPr>
          <p:spPr>
            <a:xfrm>
              <a:off x="1403365" y="2879213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73472" y="3282265"/>
              <a:ext cx="438211" cy="409632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4468870" y="3125404"/>
            <a:ext cx="1184031" cy="1184031"/>
            <a:chOff x="4172529" y="3087905"/>
            <a:chExt cx="1184031" cy="1184031"/>
          </a:xfrm>
        </p:grpSpPr>
        <p:sp>
          <p:nvSpPr>
            <p:cNvPr id="56" name="Oval 55"/>
            <p:cNvSpPr/>
            <p:nvPr/>
          </p:nvSpPr>
          <p:spPr>
            <a:xfrm>
              <a:off x="4172529" y="308790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46843" y="3492453"/>
              <a:ext cx="438211" cy="40010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646116" y="373005"/>
            <a:ext cx="1184031" cy="1184031"/>
            <a:chOff x="2030046" y="978388"/>
            <a:chExt cx="1184031" cy="1184031"/>
          </a:xfrm>
        </p:grpSpPr>
        <p:sp>
          <p:nvSpPr>
            <p:cNvPr id="25" name="Oval 24"/>
            <p:cNvSpPr/>
            <p:nvPr/>
          </p:nvSpPr>
          <p:spPr>
            <a:xfrm>
              <a:off x="2030046" y="978388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98346" y="1386991"/>
              <a:ext cx="428685" cy="419158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8195427" y="259399"/>
            <a:ext cx="1184031" cy="1184031"/>
            <a:chOff x="7731338" y="774847"/>
            <a:chExt cx="1184031" cy="1184031"/>
          </a:xfrm>
        </p:grpSpPr>
        <p:sp>
          <p:nvSpPr>
            <p:cNvPr id="37" name="Oval 36"/>
            <p:cNvSpPr/>
            <p:nvPr/>
          </p:nvSpPr>
          <p:spPr>
            <a:xfrm>
              <a:off x="7731338" y="774847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115054" y="1199104"/>
              <a:ext cx="428685" cy="38105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2809036" y="738165"/>
            <a:ext cx="1184031" cy="1184031"/>
            <a:chOff x="3708888" y="794975"/>
            <a:chExt cx="1184031" cy="1184031"/>
          </a:xfrm>
        </p:grpSpPr>
        <p:sp>
          <p:nvSpPr>
            <p:cNvPr id="39" name="Oval 38"/>
            <p:cNvSpPr/>
            <p:nvPr/>
          </p:nvSpPr>
          <p:spPr>
            <a:xfrm>
              <a:off x="3708888" y="794975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105613" y="1215516"/>
              <a:ext cx="390580" cy="342948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3655612" y="4833533"/>
            <a:ext cx="1184031" cy="1184031"/>
            <a:chOff x="4266287" y="4788819"/>
            <a:chExt cx="1184031" cy="1184031"/>
          </a:xfrm>
        </p:grpSpPr>
        <p:sp>
          <p:nvSpPr>
            <p:cNvPr id="53" name="Oval 52"/>
            <p:cNvSpPr/>
            <p:nvPr/>
          </p:nvSpPr>
          <p:spPr>
            <a:xfrm>
              <a:off x="4266287" y="4788819"/>
              <a:ext cx="1184031" cy="1184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653486" y="5182491"/>
              <a:ext cx="409632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1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69" y="2114550"/>
            <a:ext cx="2514600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054" y="2114550"/>
            <a:ext cx="2514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7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2742" y="2129116"/>
            <a:ext cx="44246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dirty="0" smtClean="0">
                <a:solidFill>
                  <a:srgbClr val="FFC000"/>
                </a:solidFill>
              </a:rPr>
              <a:t>DEMO-TIME</a:t>
            </a:r>
            <a:endParaRPr lang="sv-SE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6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Segoe Pro</vt:lpstr>
      <vt:lpstr>Segoe UI Light</vt:lpstr>
      <vt:lpstr>Segoe UI Semilight</vt:lpstr>
      <vt:lpstr>2_Anpassad formgivning</vt:lpstr>
      <vt:lpstr>5_Anpassad formgivning</vt:lpstr>
      <vt:lpstr>1_Anpassad formgivning</vt:lpstr>
      <vt:lpstr>3_Anpassad formgivning</vt:lpstr>
      <vt:lpstr>6_Anpassad formgivning</vt:lpstr>
      <vt:lpstr>Anpassad formgivning</vt:lpstr>
      <vt:lpstr>4_Anpassad formgivning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Ann-Marie Norberg</dc:creator>
  <cp:lastModifiedBy>Cecilia Wirén</cp:lastModifiedBy>
  <cp:revision>68</cp:revision>
  <dcterms:created xsi:type="dcterms:W3CDTF">2015-05-05T12:52:16Z</dcterms:created>
  <dcterms:modified xsi:type="dcterms:W3CDTF">2016-11-16T08:18:10Z</dcterms:modified>
</cp:coreProperties>
</file>