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7" r:id="rId2"/>
    <p:sldMasterId id="2147483683" r:id="rId3"/>
    <p:sldMasterId id="2147483672" r:id="rId4"/>
    <p:sldMasterId id="2147483722" r:id="rId5"/>
    <p:sldMasterId id="2147483681" r:id="rId6"/>
    <p:sldMasterId id="2147483733" r:id="rId7"/>
  </p:sldMasterIdLst>
  <p:sldIdLst>
    <p:sldId id="261" r:id="rId8"/>
    <p:sldId id="257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48FDD3-398E-45D0-AACC-4362B063BB26}">
          <p14:sldIdLst>
            <p14:sldId id="261"/>
            <p14:sldId id="257"/>
            <p14:sldId id="265"/>
            <p14:sldId id="267"/>
          </p14:sldIdLst>
        </p14:section>
        <p14:section name="Slutet" id="{D5B2503D-28A8-4791-8283-67C5DFA593E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00"/>
    <a:srgbClr val="68217A"/>
    <a:srgbClr val="9B4F96"/>
    <a:srgbClr val="442359"/>
    <a:srgbClr val="00BCF2"/>
    <a:srgbClr val="FF8C00"/>
    <a:srgbClr val="E18C00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6EF9B447-A738-4A3A-928D-267B6335793D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D8F1EBE4-0630-4CB5-BC98-D113D05A2FAD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58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36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05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3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11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6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07B-C5A1-49A4-8902-9BB79EF74842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7C7-61C1-46FB-8688-C750C5026D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7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55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0439-5744-4775-8BA6-23D4EEFCBAE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3605-13F9-48FC-819B-27DD045F8E3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69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35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05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3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982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2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821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 userDrawn="1"/>
        </p:nvSpPr>
        <p:spPr>
          <a:xfrm>
            <a:off x="9546771" y="3799114"/>
            <a:ext cx="2645229" cy="3058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30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5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 userDrawn="1"/>
        </p:nvSpPr>
        <p:spPr>
          <a:xfrm>
            <a:off x="9546771" y="3799114"/>
            <a:ext cx="2645229" cy="3058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12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6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9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4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9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B447-A738-4A3A-928D-267B6335793D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BE4-0630-4CB5-BC98-D113D05A2FAD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385851" y="3089508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Segoe UI Light" panose="020B0502040204020203" pitchFamily="34" charset="0"/>
              </a:rPr>
              <a:t>Glöm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inte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att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utvärdera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sessionen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direkt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</a:t>
            </a:r>
            <a:r>
              <a:rPr lang="en-US" sz="4800" dirty="0" smtClean="0">
                <a:latin typeface="Segoe UI Light" panose="020B0502040204020203" pitchFamily="34" charset="0"/>
              </a:rPr>
              <a:t> Microsoft </a:t>
            </a:r>
            <a:r>
              <a:rPr lang="en-US" sz="4800" dirty="0" err="1" smtClean="0">
                <a:latin typeface="Segoe UI Light" panose="020B0502040204020203" pitchFamily="34" charset="0"/>
              </a:rPr>
              <a:t>TechDays-appen</a:t>
            </a:r>
            <a:r>
              <a:rPr lang="en-US" sz="4800" dirty="0" smtClean="0">
                <a:latin typeface="Segoe UI Light" panose="020B0502040204020203" pitchFamily="34" charset="0"/>
              </a:rPr>
              <a:t>! </a:t>
            </a:r>
            <a:endParaRPr lang="en-US" sz="4800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7" descr="plus_utfallande.eps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9" y="4001461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7"/>
          <p:cNvSpPr/>
          <p:nvPr userDrawn="1"/>
        </p:nvSpPr>
        <p:spPr>
          <a:xfrm>
            <a:off x="9089572" y="3810000"/>
            <a:ext cx="2993571" cy="2922361"/>
          </a:xfrm>
          <a:prstGeom prst="rect">
            <a:avLst/>
          </a:prstGeom>
          <a:solidFill>
            <a:srgbClr val="68217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7" descr="plus_utfallande.eps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9" y="4001461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21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3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011131"/>
            <a:ext cx="11156700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latin typeface="Segoe UI Light" panose="020B0502040204020203" pitchFamily="34" charset="0"/>
              </a:rPr>
              <a:t>Vad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är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nytt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i</a:t>
            </a:r>
            <a:r>
              <a:rPr lang="en-US" sz="6000" dirty="0" smtClean="0">
                <a:latin typeface="Segoe UI Light" panose="020B0502040204020203" pitchFamily="34" charset="0"/>
              </a:rPr>
              <a:t> Visual Studio </a:t>
            </a:r>
            <a:r>
              <a:rPr lang="en-US" sz="6000" dirty="0" err="1" smtClean="0">
                <a:latin typeface="Segoe UI Light" panose="020B0502040204020203" pitchFamily="34" charset="0"/>
              </a:rPr>
              <a:t>vNext</a:t>
            </a:r>
            <a:endParaRPr lang="en-US" sz="6000" dirty="0">
              <a:latin typeface="Segoe UI Light" panose="020B0502040204020203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2072" y="3309124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Cecilia Wirén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CeciliaSHARP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2" descr="http://www.activesolution.se/Static/Images/activeSolution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9"/>
          <a:stretch/>
        </p:blipFill>
        <p:spPr bwMode="auto">
          <a:xfrm>
            <a:off x="10172700" y="0"/>
            <a:ext cx="1766671" cy="132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4422" y="3309124"/>
            <a:ext cx="1694986" cy="21187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1" y="3309124"/>
            <a:ext cx="782053" cy="123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1" y="4783036"/>
            <a:ext cx="2286599" cy="644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3309124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9" y="1067729"/>
            <a:ext cx="10067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335838" y="224804"/>
            <a:ext cx="1184031" cy="1184031"/>
            <a:chOff x="5961184" y="849790"/>
            <a:chExt cx="1184031" cy="1184031"/>
          </a:xfrm>
        </p:grpSpPr>
        <p:sp>
          <p:nvSpPr>
            <p:cNvPr id="38" name="Oval 37"/>
            <p:cNvSpPr/>
            <p:nvPr/>
          </p:nvSpPr>
          <p:spPr>
            <a:xfrm>
              <a:off x="5961184" y="849790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0443" y="1262391"/>
              <a:ext cx="438211" cy="37152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376158" y="1557036"/>
            <a:ext cx="1184031" cy="1184031"/>
            <a:chOff x="5024390" y="1908479"/>
            <a:chExt cx="1184031" cy="1184031"/>
          </a:xfrm>
        </p:grpSpPr>
        <p:sp>
          <p:nvSpPr>
            <p:cNvPr id="35" name="Oval 34"/>
            <p:cNvSpPr/>
            <p:nvPr/>
          </p:nvSpPr>
          <p:spPr>
            <a:xfrm>
              <a:off x="5024390" y="190847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829" y="2290915"/>
              <a:ext cx="476316" cy="419158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026461" y="1963626"/>
            <a:ext cx="1184031" cy="1184031"/>
            <a:chOff x="2539060" y="4196155"/>
            <a:chExt cx="1184031" cy="1184031"/>
          </a:xfrm>
        </p:grpSpPr>
        <p:sp>
          <p:nvSpPr>
            <p:cNvPr id="31" name="Oval 30"/>
            <p:cNvSpPr/>
            <p:nvPr/>
          </p:nvSpPr>
          <p:spPr>
            <a:xfrm>
              <a:off x="2539060" y="419615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255" y="4603993"/>
              <a:ext cx="457264" cy="381053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486133" y="2186279"/>
            <a:ext cx="1184031" cy="1184031"/>
            <a:chOff x="5073434" y="1766736"/>
            <a:chExt cx="1184031" cy="1184031"/>
          </a:xfrm>
        </p:grpSpPr>
        <p:sp>
          <p:nvSpPr>
            <p:cNvPr id="36" name="Oval 35"/>
            <p:cNvSpPr/>
            <p:nvPr/>
          </p:nvSpPr>
          <p:spPr>
            <a:xfrm>
              <a:off x="5073434" y="1766736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784" y="2175119"/>
              <a:ext cx="457264" cy="400106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474560" y="1411418"/>
            <a:ext cx="1184031" cy="1184031"/>
            <a:chOff x="6923410" y="2033792"/>
            <a:chExt cx="1184031" cy="1184031"/>
          </a:xfrm>
        </p:grpSpPr>
        <p:sp>
          <p:nvSpPr>
            <p:cNvPr id="34" name="Oval 33"/>
            <p:cNvSpPr/>
            <p:nvPr/>
          </p:nvSpPr>
          <p:spPr>
            <a:xfrm>
              <a:off x="6923410" y="203379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4730" y="2465446"/>
              <a:ext cx="466790" cy="33342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645574" y="2865532"/>
            <a:ext cx="1184031" cy="1184031"/>
            <a:chOff x="7989674" y="3011647"/>
            <a:chExt cx="1184031" cy="1184031"/>
          </a:xfrm>
        </p:grpSpPr>
        <p:sp>
          <p:nvSpPr>
            <p:cNvPr id="55" name="Oval 54"/>
            <p:cNvSpPr/>
            <p:nvPr/>
          </p:nvSpPr>
          <p:spPr>
            <a:xfrm>
              <a:off x="7989674" y="3011647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7820" y="3441820"/>
              <a:ext cx="447737" cy="38105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455972" y="5016080"/>
            <a:ext cx="1184031" cy="1184031"/>
            <a:chOff x="2228361" y="4780039"/>
            <a:chExt cx="1184031" cy="1184031"/>
          </a:xfrm>
        </p:grpSpPr>
        <p:sp>
          <p:nvSpPr>
            <p:cNvPr id="54" name="Oval 53"/>
            <p:cNvSpPr/>
            <p:nvPr/>
          </p:nvSpPr>
          <p:spPr>
            <a:xfrm>
              <a:off x="2228361" y="478003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9038" y="5189508"/>
              <a:ext cx="447737" cy="39058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5759825" y="3931846"/>
            <a:ext cx="1184031" cy="1184031"/>
            <a:chOff x="5770863" y="4424065"/>
            <a:chExt cx="1184031" cy="1184031"/>
          </a:xfrm>
        </p:grpSpPr>
        <p:sp>
          <p:nvSpPr>
            <p:cNvPr id="52" name="Oval 51"/>
            <p:cNvSpPr/>
            <p:nvPr/>
          </p:nvSpPr>
          <p:spPr>
            <a:xfrm>
              <a:off x="5770863" y="442406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1180" y="4818633"/>
              <a:ext cx="457264" cy="41915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2330091" y="3676758"/>
            <a:ext cx="1184031" cy="1184031"/>
            <a:chOff x="2518294" y="3480490"/>
            <a:chExt cx="1184031" cy="1184031"/>
          </a:xfrm>
        </p:grpSpPr>
        <p:sp>
          <p:nvSpPr>
            <p:cNvPr id="50" name="Oval 49"/>
            <p:cNvSpPr/>
            <p:nvPr/>
          </p:nvSpPr>
          <p:spPr>
            <a:xfrm>
              <a:off x="2518294" y="3480490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386" y="3898909"/>
              <a:ext cx="428685" cy="42868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870985" y="637405"/>
            <a:ext cx="1184031" cy="1184031"/>
            <a:chOff x="8842457" y="1526042"/>
            <a:chExt cx="1184031" cy="1184031"/>
          </a:xfrm>
        </p:grpSpPr>
        <p:sp>
          <p:nvSpPr>
            <p:cNvPr id="33" name="Oval 32"/>
            <p:cNvSpPr/>
            <p:nvPr/>
          </p:nvSpPr>
          <p:spPr>
            <a:xfrm>
              <a:off x="8842457" y="152604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13848" y="1944903"/>
              <a:ext cx="438211" cy="40963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9317597" y="1922196"/>
            <a:ext cx="1184031" cy="1184031"/>
            <a:chOff x="8045693" y="2722752"/>
            <a:chExt cx="1184031" cy="1184031"/>
          </a:xfrm>
        </p:grpSpPr>
        <p:sp>
          <p:nvSpPr>
            <p:cNvPr id="32" name="Oval 31"/>
            <p:cNvSpPr/>
            <p:nvPr/>
          </p:nvSpPr>
          <p:spPr>
            <a:xfrm>
              <a:off x="8045693" y="272275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6065" y="3121064"/>
              <a:ext cx="428685" cy="400106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093673" y="3898909"/>
            <a:ext cx="1184031" cy="1184031"/>
            <a:chOff x="7059186" y="4162825"/>
            <a:chExt cx="1184031" cy="1184031"/>
          </a:xfrm>
        </p:grpSpPr>
        <p:sp>
          <p:nvSpPr>
            <p:cNvPr id="51" name="Oval 50"/>
            <p:cNvSpPr/>
            <p:nvPr/>
          </p:nvSpPr>
          <p:spPr>
            <a:xfrm>
              <a:off x="7059186" y="416282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37641" y="4589512"/>
              <a:ext cx="457264" cy="381053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830888" y="2539789"/>
            <a:ext cx="1184031" cy="1184031"/>
            <a:chOff x="1403365" y="2879213"/>
            <a:chExt cx="1184031" cy="1184031"/>
          </a:xfrm>
        </p:grpSpPr>
        <p:sp>
          <p:nvSpPr>
            <p:cNvPr id="8" name="Oval 7"/>
            <p:cNvSpPr/>
            <p:nvPr/>
          </p:nvSpPr>
          <p:spPr>
            <a:xfrm>
              <a:off x="1403365" y="2879213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73472" y="3282265"/>
              <a:ext cx="438211" cy="409632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4468870" y="3125404"/>
            <a:ext cx="1184031" cy="1184031"/>
            <a:chOff x="4172529" y="3087905"/>
            <a:chExt cx="1184031" cy="1184031"/>
          </a:xfrm>
        </p:grpSpPr>
        <p:sp>
          <p:nvSpPr>
            <p:cNvPr id="56" name="Oval 55"/>
            <p:cNvSpPr/>
            <p:nvPr/>
          </p:nvSpPr>
          <p:spPr>
            <a:xfrm>
              <a:off x="4172529" y="308790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6843" y="3492453"/>
              <a:ext cx="438211" cy="40010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46116" y="373005"/>
            <a:ext cx="1184031" cy="1184031"/>
            <a:chOff x="2030046" y="978388"/>
            <a:chExt cx="1184031" cy="1184031"/>
          </a:xfrm>
        </p:grpSpPr>
        <p:sp>
          <p:nvSpPr>
            <p:cNvPr id="25" name="Oval 24"/>
            <p:cNvSpPr/>
            <p:nvPr/>
          </p:nvSpPr>
          <p:spPr>
            <a:xfrm>
              <a:off x="2030046" y="978388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8346" y="1386991"/>
              <a:ext cx="428685" cy="41915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8195427" y="259399"/>
            <a:ext cx="1184031" cy="1184031"/>
            <a:chOff x="7731338" y="774847"/>
            <a:chExt cx="1184031" cy="1184031"/>
          </a:xfrm>
        </p:grpSpPr>
        <p:sp>
          <p:nvSpPr>
            <p:cNvPr id="37" name="Oval 36"/>
            <p:cNvSpPr/>
            <p:nvPr/>
          </p:nvSpPr>
          <p:spPr>
            <a:xfrm>
              <a:off x="7731338" y="774847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15054" y="1199104"/>
              <a:ext cx="428685" cy="38105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809036" y="738165"/>
            <a:ext cx="1184031" cy="1184031"/>
            <a:chOff x="3708888" y="794975"/>
            <a:chExt cx="1184031" cy="1184031"/>
          </a:xfrm>
        </p:grpSpPr>
        <p:sp>
          <p:nvSpPr>
            <p:cNvPr id="39" name="Oval 38"/>
            <p:cNvSpPr/>
            <p:nvPr/>
          </p:nvSpPr>
          <p:spPr>
            <a:xfrm>
              <a:off x="3708888" y="79497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105613" y="1215516"/>
              <a:ext cx="390580" cy="34294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655612" y="4833533"/>
            <a:ext cx="1184031" cy="1184031"/>
            <a:chOff x="4266287" y="4788819"/>
            <a:chExt cx="1184031" cy="1184031"/>
          </a:xfrm>
        </p:grpSpPr>
        <p:sp>
          <p:nvSpPr>
            <p:cNvPr id="53" name="Oval 52"/>
            <p:cNvSpPr/>
            <p:nvPr/>
          </p:nvSpPr>
          <p:spPr>
            <a:xfrm>
              <a:off x="4266287" y="478881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653486" y="5182491"/>
              <a:ext cx="409632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1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69" y="2114550"/>
            <a:ext cx="25146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54" y="2114550"/>
            <a:ext cx="2514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6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Segoe Pro</vt:lpstr>
      <vt:lpstr>Segoe UI Light</vt:lpstr>
      <vt:lpstr>Segoe UI Semilight</vt:lpstr>
      <vt:lpstr>2_Anpassad formgivning</vt:lpstr>
      <vt:lpstr>5_Anpassad formgivning</vt:lpstr>
      <vt:lpstr>1_Anpassad formgivning</vt:lpstr>
      <vt:lpstr>3_Anpassad formgivning</vt:lpstr>
      <vt:lpstr>6_Anpassad formgivning</vt:lpstr>
      <vt:lpstr>Anpassad formgivning</vt:lpstr>
      <vt:lpstr>4_Anpassad formgivning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Ann-Marie Norberg</dc:creator>
  <cp:lastModifiedBy>Cecilia Wirén</cp:lastModifiedBy>
  <cp:revision>66</cp:revision>
  <dcterms:created xsi:type="dcterms:W3CDTF">2015-05-05T12:52:16Z</dcterms:created>
  <dcterms:modified xsi:type="dcterms:W3CDTF">2016-11-16T08:15:18Z</dcterms:modified>
</cp:coreProperties>
</file>