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63" r:id="rId3"/>
    <p:sldId id="257" r:id="rId4"/>
    <p:sldId id="258" r:id="rId5"/>
    <p:sldId id="259" r:id="rId6"/>
    <p:sldId id="262" r:id="rId7"/>
    <p:sldId id="260" r:id="rId8"/>
    <p:sldId id="261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05.02.14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05.02.14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05.02.14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05.02.14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05.02.14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05.02.14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05.02.14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05.02.14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05.02.14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05.02.14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05.02.14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05.02.14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Use of Atlantis E2E for Ecosystem Assessments &amp; Strategic advice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Erik Olsen</a:t>
            </a:r>
          </a:p>
          <a:p>
            <a:r>
              <a:rPr lang="en-US" dirty="0" smtClean="0"/>
              <a:t>NOAA – Northeast Fisheries Science Center / Institute of Marine Research, Norway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0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behind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Strategic advice (</a:t>
            </a:r>
            <a:r>
              <a:rPr lang="en-US" dirty="0" err="1" smtClean="0"/>
              <a:t>eg</a:t>
            </a:r>
            <a:r>
              <a:rPr lang="en-US" dirty="0" smtClean="0"/>
              <a:t>. MSP) is largely based on expert advice or reviews of published knowledge</a:t>
            </a:r>
          </a:p>
          <a:p>
            <a:pPr lvl="1"/>
            <a:r>
              <a:rPr lang="en-US" dirty="0" smtClean="0"/>
              <a:t>Leaves lots of room for interpretation – and differing opinions. Especially on difficult “known-unknown” questions like the effects of disasters (</a:t>
            </a:r>
            <a:r>
              <a:rPr lang="en-US" dirty="0" err="1" smtClean="0"/>
              <a:t>eg</a:t>
            </a:r>
            <a:r>
              <a:rPr lang="en-US" dirty="0" smtClean="0"/>
              <a:t>. Oil spills)</a:t>
            </a:r>
          </a:p>
          <a:p>
            <a:r>
              <a:rPr lang="en-US" dirty="0" smtClean="0"/>
              <a:t>There is a need for quantitative tools to support strategic advice</a:t>
            </a:r>
          </a:p>
          <a:p>
            <a:r>
              <a:rPr lang="en-US" dirty="0" smtClean="0"/>
              <a:t>Can End-2-End ecosystem models be used as a sand-box to try out management scenarios?</a:t>
            </a:r>
          </a:p>
          <a:p>
            <a:pPr lvl="1"/>
            <a:r>
              <a:rPr lang="en-US" dirty="0" smtClean="0"/>
              <a:t>To get an idea of the general direction the system will move to a management?</a:t>
            </a:r>
          </a:p>
          <a:p>
            <a:pPr lvl="1"/>
            <a:r>
              <a:rPr lang="en-US" dirty="0" smtClean="0"/>
              <a:t>To investigate and see ecosystem effects (2</a:t>
            </a:r>
            <a:r>
              <a:rPr lang="en-US" baseline="30000" dirty="0" smtClean="0"/>
              <a:t>nd</a:t>
            </a:r>
            <a:r>
              <a:rPr lang="en-US" dirty="0" smtClean="0"/>
              <a:t> and 3</a:t>
            </a:r>
            <a:r>
              <a:rPr lang="en-US" baseline="30000" dirty="0" smtClean="0"/>
              <a:t>rd</a:t>
            </a:r>
            <a:r>
              <a:rPr lang="en-US" dirty="0" smtClean="0"/>
              <a:t> order)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5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68869" cy="1143000"/>
          </a:xfrm>
        </p:spPr>
        <p:txBody>
          <a:bodyPr/>
          <a:lstStyle/>
          <a:p>
            <a:r>
              <a:rPr lang="en-US" dirty="0" smtClean="0"/>
              <a:t>Atlantis model area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2853559" cy="4800600"/>
          </a:xfrm>
        </p:spPr>
        <p:txBody>
          <a:bodyPr/>
          <a:lstStyle/>
          <a:p>
            <a:r>
              <a:rPr lang="en-US" dirty="0" smtClean="0"/>
              <a:t>Illustrate MPAs and Wind farm areas by:</a:t>
            </a:r>
          </a:p>
          <a:p>
            <a:r>
              <a:rPr lang="en-US" dirty="0" smtClean="0"/>
              <a:t>Close areas to fishing:</a:t>
            </a:r>
          </a:p>
          <a:p>
            <a:pPr lvl="1"/>
            <a:r>
              <a:rPr lang="en-US" dirty="0" smtClean="0"/>
              <a:t>Georges bank</a:t>
            </a:r>
          </a:p>
          <a:p>
            <a:pPr lvl="1"/>
            <a:r>
              <a:rPr lang="en-US" dirty="0" smtClean="0"/>
              <a:t>Gulf of Maine</a:t>
            </a:r>
          </a:p>
          <a:p>
            <a:pPr lvl="1"/>
            <a:r>
              <a:rPr lang="en-US" dirty="0" smtClean="0"/>
              <a:t>Cape Wind (A5 &amp;8)</a:t>
            </a:r>
          </a:p>
          <a:p>
            <a:pPr lvl="1"/>
            <a:r>
              <a:rPr lang="en-US" dirty="0" smtClean="0"/>
              <a:t>All areas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Vary closures by:</a:t>
            </a:r>
          </a:p>
          <a:p>
            <a:pPr lvl="2"/>
            <a:r>
              <a:rPr lang="en-US" dirty="0" smtClean="0"/>
              <a:t>10, 25, 50 &amp; 100%</a:t>
            </a:r>
          </a:p>
        </p:txBody>
      </p:sp>
      <p:pic>
        <p:nvPicPr>
          <p:cNvPr id="7" name="Picture 6" descr="NEUS area EcoRegion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1" r="19950"/>
          <a:stretch/>
        </p:blipFill>
        <p:spPr>
          <a:xfrm>
            <a:off x="3310759" y="5"/>
            <a:ext cx="5132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W10 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0"/>
            <a:ext cx="8702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4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LL100 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0"/>
            <a:ext cx="8702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0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tchmap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0"/>
            <a:ext cx="8702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8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enarioHeatPlo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0"/>
            <a:ext cx="8702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0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preliminary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behaves roughly as expected to closing fisheries:</a:t>
            </a:r>
          </a:p>
          <a:p>
            <a:pPr lvl="1"/>
            <a:r>
              <a:rPr lang="en-US" dirty="0" smtClean="0"/>
              <a:t>More fish</a:t>
            </a:r>
          </a:p>
          <a:p>
            <a:pPr lvl="1"/>
            <a:r>
              <a:rPr lang="en-US" dirty="0" smtClean="0"/>
              <a:t>Less food for fish</a:t>
            </a:r>
          </a:p>
          <a:p>
            <a:pPr lvl="2"/>
            <a:r>
              <a:rPr lang="en-US" dirty="0" smtClean="0"/>
              <a:t>Fewer baleen whales and zooplankton</a:t>
            </a:r>
          </a:p>
          <a:p>
            <a:pPr lvl="1"/>
            <a:r>
              <a:rPr lang="en-US" dirty="0" smtClean="0"/>
              <a:t>Less fish catches</a:t>
            </a:r>
          </a:p>
          <a:p>
            <a:r>
              <a:rPr lang="en-US" dirty="0" smtClean="0"/>
              <a:t>Non-linear effects</a:t>
            </a:r>
          </a:p>
          <a:p>
            <a:pPr lvl="1"/>
            <a:r>
              <a:rPr lang="en-US" dirty="0" smtClean="0"/>
              <a:t>Blanket effects on migratory fish</a:t>
            </a:r>
          </a:p>
          <a:p>
            <a:pPr lvl="1"/>
            <a:r>
              <a:rPr lang="en-US" dirty="0" smtClean="0"/>
              <a:t>Some species: cephalopods, shrimp and small phytoplankton show a varied response (mosaic pattern of + and -)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09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945</TotalTime>
  <Words>235</Words>
  <Application>Microsoft Macintosh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Use of Atlantis E2E for Ecosystem Assessments &amp; Strategic advice</vt:lpstr>
      <vt:lpstr>Idea behind this</vt:lpstr>
      <vt:lpstr>Atlantis model area</vt:lpstr>
      <vt:lpstr>PowerPoint Presentation</vt:lpstr>
      <vt:lpstr>PowerPoint Presentation</vt:lpstr>
      <vt:lpstr>PowerPoint Presentation</vt:lpstr>
      <vt:lpstr>PowerPoint Presentation</vt:lpstr>
      <vt:lpstr>Very preliminary thoughts</vt:lpstr>
    </vt:vector>
  </TitlesOfParts>
  <Company>Institute of Marine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of Atlantis E2E for Ecosystem Assessments &amp; Strategic advice</dc:title>
  <dc:creator>Erik Olsen</dc:creator>
  <cp:lastModifiedBy>Erik Olsen</cp:lastModifiedBy>
  <cp:revision>6</cp:revision>
  <dcterms:created xsi:type="dcterms:W3CDTF">2014-02-05T22:57:43Z</dcterms:created>
  <dcterms:modified xsi:type="dcterms:W3CDTF">2014-02-06T14:43:30Z</dcterms:modified>
</cp:coreProperties>
</file>