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6" r:id="rId2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6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028C43-E649-48DE-BB2D-CB4E4D2EA99F}" type="datetimeFigureOut">
              <a:rPr lang="en-US" smtClean="0"/>
              <a:t>28-Mar-17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0C51-3269-4008-A430-0F726FE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script.net/animation/Material-Design-Hierarchical-Display-Animation-with-jQuery-CSS3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zavoloklom.github.io/material-design-hierarchical-displ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0073" y="322402"/>
            <a:ext cx="445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Client Side Programming (Assignment 2)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Tsvetoslav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Dimov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902783"/>
          </a:xfrm>
        </p:spPr>
        <p:txBody>
          <a:bodyPr/>
          <a:lstStyle/>
          <a:p>
            <a:pPr algn="ctr"/>
            <a:r>
              <a:rPr lang="en-US" dirty="0" smtClean="0"/>
              <a:t>HIERARCHICAL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E" dirty="0" smtClean="0"/>
              <a:t>A jQuery &amp; CSS3 solution to create the famous hierarchical timing display animation as introduced in Google Material Design's meaningful transitions.</a:t>
            </a:r>
          </a:p>
          <a:p>
            <a:endParaRPr lang="en-IE" dirty="0" smtClean="0"/>
          </a:p>
          <a:p>
            <a:r>
              <a:rPr lang="en-IE" dirty="0" smtClean="0"/>
              <a:t>It focuses your users attention in an app or how an app element got from point A to point B.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45" y="4056713"/>
            <a:ext cx="682105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398"/>
            <a:ext cx="10515600" cy="780185"/>
          </a:xfrm>
        </p:spPr>
        <p:txBody>
          <a:bodyPr/>
          <a:lstStyle/>
          <a:p>
            <a:pPr algn="ctr"/>
            <a:r>
              <a:rPr lang="en-US" dirty="0" smtClean="0"/>
              <a:t>PUBLIC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8" y="1339273"/>
            <a:ext cx="10023764" cy="5135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4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7361"/>
            <a:ext cx="10515600" cy="881784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148" y="1048743"/>
            <a:ext cx="11656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/>
              <a:t>Step 1</a:t>
            </a:r>
            <a:r>
              <a:rPr lang="en-IE" sz="2200" dirty="0" smtClean="0"/>
              <a:t>:</a:t>
            </a:r>
          </a:p>
          <a:p>
            <a:endParaRPr lang="en-IE" sz="2200" dirty="0"/>
          </a:p>
          <a:p>
            <a:r>
              <a:rPr lang="en-IE" sz="2200" dirty="0"/>
              <a:t>Load jQuery library and the jQuery Hierarchical Display plugin's stylesheet and JS files in the document</a:t>
            </a:r>
            <a:r>
              <a:rPr lang="en-IE" sz="2200" dirty="0" smtClean="0"/>
              <a:t>.</a:t>
            </a:r>
            <a:endParaRPr lang="en-IE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4539166"/>
            <a:ext cx="10603346" cy="1880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2835564"/>
            <a:ext cx="7250546" cy="1253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6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1" y="3835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E" sz="2400" dirty="0" smtClean="0"/>
              <a:t>Step 2:</a:t>
            </a:r>
            <a:br>
              <a:rPr lang="en-IE" sz="2400" dirty="0" smtClean="0"/>
            </a:br>
            <a:r>
              <a:rPr lang="en-IE" sz="2400" dirty="0"/>
              <a:t/>
            </a:r>
            <a:br>
              <a:rPr lang="en-IE" sz="2400" dirty="0"/>
            </a:br>
            <a:r>
              <a:rPr lang="en-IE" sz="2400" dirty="0" smtClean="0"/>
              <a:t>Adding </a:t>
            </a:r>
            <a:r>
              <a:rPr lang="en-IE" sz="2400" dirty="0"/>
              <a:t>the data-animation="hierarchical-display" attribute to </a:t>
            </a:r>
            <a:r>
              <a:rPr lang="en-IE" sz="2400" dirty="0" smtClean="0"/>
              <a:t>an element. Child elements of the element will automatically inherit the functionality</a:t>
            </a:r>
            <a:r>
              <a:rPr lang="en-IE" sz="2200" dirty="0" smtClean="0"/>
              <a:t>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1" y="1801525"/>
            <a:ext cx="10964718" cy="468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6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1" y="383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Step 3: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Target the element you wish with jQuery.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1708728"/>
            <a:ext cx="10079182" cy="2669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7309" y="4950691"/>
            <a:ext cx="10150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Sources used: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www.jqueryscript.net/animation/Material-Design-Hierarchical-Display-Animation-with-jQuery-CSS3.html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http://zavoloklom.github.io/material-design-hierarchical-display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3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</TotalTime>
  <Words>93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HIERARCHICAL DISPLAY</vt:lpstr>
      <vt:lpstr>PUBLIC METHODS</vt:lpstr>
      <vt:lpstr>IMPLEMENTATION</vt:lpstr>
      <vt:lpstr>Step 2:  Adding the data-animation="hierarchical-display" attribute to an element. Child elements of the element will automatically inherit the functionality.</vt:lpstr>
      <vt:lpstr>Step 3:  Target the element you wish with jQuery.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cecobask@yahoo.com</dc:creator>
  <cp:lastModifiedBy>cecobask@yahoo.com</cp:lastModifiedBy>
  <cp:revision>13</cp:revision>
  <dcterms:created xsi:type="dcterms:W3CDTF">2017-03-24T08:52:11Z</dcterms:created>
  <dcterms:modified xsi:type="dcterms:W3CDTF">2017-03-28T21:18:59Z</dcterms:modified>
</cp:coreProperties>
</file>