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1" r:id="rId7"/>
    <p:sldId id="296" r:id="rId8"/>
  </p:sldIdLst>
  <p:sldSz cx="9144000" cy="5143500" type="screen16x9"/>
  <p:notesSz cx="6858000" cy="9144000"/>
  <p:embeddedFontLst>
    <p:embeddedFont>
      <p:font typeface="Advent Pro SemiBold" panose="020B0604020202020204" charset="0"/>
      <p:regular r:id="rId10"/>
      <p:bold r:id="rId11"/>
      <p:italic r:id="rId12"/>
      <p:boldItalic r:id="rId13"/>
    </p:embeddedFont>
    <p:embeddedFont>
      <p:font typeface="Fira Sans Condensed Medium" panose="020B0603050000020004" pitchFamily="34" charset="0"/>
      <p:regular r:id="rId14"/>
      <p:bold r:id="rId15"/>
      <p:italic r:id="rId16"/>
      <p:boldItalic r:id="rId17"/>
    </p:embeddedFont>
    <p:embeddedFont>
      <p:font typeface="Fira Sans Extra Condensed Medium" panose="020B0604020202020204" charset="0"/>
      <p:regular r:id="rId18"/>
      <p:bold r:id="rId19"/>
      <p:italic r:id="rId20"/>
      <p:boldItalic r:id="rId21"/>
    </p:embeddedFont>
    <p:embeddedFont>
      <p:font typeface="Maven Pro" panose="020B0604020202020204" charset="0"/>
      <p:regular r:id="rId22"/>
      <p:bold r:id="rId23"/>
    </p:embeddedFont>
    <p:embeddedFont>
      <p:font typeface="Poppins Bold" panose="020B0604020202020204" charset="0"/>
      <p:regular r:id="rId24"/>
    </p:embeddedFont>
    <p:embeddedFont>
      <p:font typeface="Proxima Nova" panose="020B0604020202020204" charset="0"/>
      <p:regular r:id="rId25"/>
      <p:bold r:id="rId26"/>
      <p:italic r:id="rId27"/>
      <p:boldItalic r:id="rId28"/>
    </p:embeddedFont>
    <p:embeddedFont>
      <p:font typeface="Proxima Nova Semibold" panose="020B0604020202020204" charset="0"/>
      <p:regular r:id="rId29"/>
      <p:bold r:id="rId30"/>
      <p:boldItalic r:id="rId31"/>
    </p:embeddedFont>
    <p:embeddedFont>
      <p:font typeface="Share Tech" panose="020B0604020202020204" charset="0"/>
      <p:regular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076687-DAC1-4A9E-A445-CC53D61BE081}" v="346" dt="2024-11-29T22:51:24.279"/>
  </p1510:revLst>
</p1510:revInfo>
</file>

<file path=ppt/tableStyles.xml><?xml version="1.0" encoding="utf-8"?>
<a:tblStyleLst xmlns:a="http://schemas.openxmlformats.org/drawingml/2006/main" def="{442C6474-3A2F-4F57-BB68-822E7BCCC9E3}">
  <a:tblStyle styleId="{442C6474-3A2F-4F57-BB68-822E7BCCC9E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21" Type="http://schemas.openxmlformats.org/officeDocument/2006/relationships/font" Target="fonts/font12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font" Target="fonts/font23.fntdata"/><Relationship Id="rId37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36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font" Target="fonts/font22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font" Target="fonts/font21.fntdata"/><Relationship Id="rId35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hian Enrique  Cordoba Trillos" userId="1e67db82-c1cf-455d-ab9f-e5ebb4a09830" providerId="ADAL" clId="{95076687-DAC1-4A9E-A445-CC53D61BE081}"/>
    <pc:docChg chg="undo redo custSel addSld delSld modSld addMainMaster delMainMaster">
      <pc:chgData name="Cristhian Enrique  Cordoba Trillos" userId="1e67db82-c1cf-455d-ab9f-e5ebb4a09830" providerId="ADAL" clId="{95076687-DAC1-4A9E-A445-CC53D61BE081}" dt="2024-11-29T22:55:42.581" v="1831" actId="20577"/>
      <pc:docMkLst>
        <pc:docMk/>
      </pc:docMkLst>
      <pc:sldChg chg="addSp modSp mod">
        <pc:chgData name="Cristhian Enrique  Cordoba Trillos" userId="1e67db82-c1cf-455d-ab9f-e5ebb4a09830" providerId="ADAL" clId="{95076687-DAC1-4A9E-A445-CC53D61BE081}" dt="2024-11-29T22:55:42.581" v="1831" actId="20577"/>
        <pc:sldMkLst>
          <pc:docMk/>
          <pc:sldMk cId="0" sldId="256"/>
        </pc:sldMkLst>
        <pc:spChg chg="add mod">
          <ac:chgData name="Cristhian Enrique  Cordoba Trillos" userId="1e67db82-c1cf-455d-ab9f-e5ebb4a09830" providerId="ADAL" clId="{95076687-DAC1-4A9E-A445-CC53D61BE081}" dt="2024-11-29T20:35:42.899" v="151" actId="1036"/>
          <ac:spMkLst>
            <pc:docMk/>
            <pc:sldMk cId="0" sldId="256"/>
            <ac:spMk id="2" creationId="{6D5F8A17-C261-5701-C223-C3520E8D385D}"/>
          </ac:spMkLst>
        </pc:spChg>
        <pc:spChg chg="mod">
          <ac:chgData name="Cristhian Enrique  Cordoba Trillos" userId="1e67db82-c1cf-455d-ab9f-e5ebb4a09830" providerId="ADAL" clId="{95076687-DAC1-4A9E-A445-CC53D61BE081}" dt="2024-11-29T20:42:56.390" v="299" actId="20577"/>
          <ac:spMkLst>
            <pc:docMk/>
            <pc:sldMk cId="0" sldId="256"/>
            <ac:spMk id="435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2:55:42.581" v="1831" actId="20577"/>
          <ac:spMkLst>
            <pc:docMk/>
            <pc:sldMk cId="0" sldId="256"/>
            <ac:spMk id="436" creationId="{00000000-0000-0000-0000-000000000000}"/>
          </ac:spMkLst>
        </pc:spChg>
      </pc:sldChg>
      <pc:sldChg chg="del">
        <pc:chgData name="Cristhian Enrique  Cordoba Trillos" userId="1e67db82-c1cf-455d-ab9f-e5ebb4a09830" providerId="ADAL" clId="{95076687-DAC1-4A9E-A445-CC53D61BE081}" dt="2024-11-29T20:45:20.945" v="303" actId="47"/>
        <pc:sldMkLst>
          <pc:docMk/>
          <pc:sldMk cId="0" sldId="257"/>
        </pc:sldMkLst>
      </pc:sldChg>
      <pc:sldChg chg="modSp mod">
        <pc:chgData name="Cristhian Enrique  Cordoba Trillos" userId="1e67db82-c1cf-455d-ab9f-e5ebb4a09830" providerId="ADAL" clId="{95076687-DAC1-4A9E-A445-CC53D61BE081}" dt="2024-11-29T22:55:24.075" v="1830" actId="6549"/>
        <pc:sldMkLst>
          <pc:docMk/>
          <pc:sldMk cId="0" sldId="258"/>
        </pc:sldMkLst>
        <pc:spChg chg="mod">
          <ac:chgData name="Cristhian Enrique  Cordoba Trillos" userId="1e67db82-c1cf-455d-ab9f-e5ebb4a09830" providerId="ADAL" clId="{95076687-DAC1-4A9E-A445-CC53D61BE081}" dt="2024-11-29T20:37:52.484" v="227" actId="20577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2:55:24.075" v="1830" actId="6549"/>
          <ac:spMkLst>
            <pc:docMk/>
            <pc:sldMk cId="0" sldId="258"/>
            <ac:spMk id="473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0:37:37.607" v="206" actId="20577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0:37:28.154" v="187" actId="6549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2:54:05.790" v="1673" actId="6549"/>
          <ac:spMkLst>
            <pc:docMk/>
            <pc:sldMk cId="0" sldId="258"/>
            <ac:spMk id="476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2:54:19.369" v="1743" actId="6549"/>
          <ac:spMkLst>
            <pc:docMk/>
            <pc:sldMk cId="0" sldId="258"/>
            <ac:spMk id="478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0:38:14.243" v="255" actId="6549"/>
          <ac:spMkLst>
            <pc:docMk/>
            <pc:sldMk cId="0" sldId="258"/>
            <ac:spMk id="480" creationId="{00000000-0000-0000-0000-000000000000}"/>
          </ac:spMkLst>
        </pc:spChg>
      </pc:sldChg>
      <pc:sldChg chg="addSp delSp modSp mod">
        <pc:chgData name="Cristhian Enrique  Cordoba Trillos" userId="1e67db82-c1cf-455d-ab9f-e5ebb4a09830" providerId="ADAL" clId="{95076687-DAC1-4A9E-A445-CC53D61BE081}" dt="2024-11-29T22:25:23.701" v="598" actId="1076"/>
        <pc:sldMkLst>
          <pc:docMk/>
          <pc:sldMk cId="0" sldId="259"/>
        </pc:sldMkLst>
        <pc:spChg chg="add mod">
          <ac:chgData name="Cristhian Enrique  Cordoba Trillos" userId="1e67db82-c1cf-455d-ab9f-e5ebb4a09830" providerId="ADAL" clId="{95076687-DAC1-4A9E-A445-CC53D61BE081}" dt="2024-11-29T22:25:06.702" v="596" actId="123"/>
          <ac:spMkLst>
            <pc:docMk/>
            <pc:sldMk cId="0" sldId="259"/>
            <ac:spMk id="2" creationId="{D12C46C6-CB13-5DF0-0EC9-FAE666F1199D}"/>
          </ac:spMkLst>
        </pc:spChg>
        <pc:spChg chg="add mod">
          <ac:chgData name="Cristhian Enrique  Cordoba Trillos" userId="1e67db82-c1cf-455d-ab9f-e5ebb4a09830" providerId="ADAL" clId="{95076687-DAC1-4A9E-A445-CC53D61BE081}" dt="2024-11-29T22:25:23.701" v="598" actId="1076"/>
          <ac:spMkLst>
            <pc:docMk/>
            <pc:sldMk cId="0" sldId="259"/>
            <ac:spMk id="3" creationId="{ED38A6D6-3524-19A9-EA27-5155E7EA0831}"/>
          </ac:spMkLst>
        </pc:spChg>
        <pc:spChg chg="mod">
          <ac:chgData name="Cristhian Enrique  Cordoba Trillos" userId="1e67db82-c1cf-455d-ab9f-e5ebb4a09830" providerId="ADAL" clId="{95076687-DAC1-4A9E-A445-CC53D61BE081}" dt="2024-11-29T22:25:01.392" v="595" actId="123"/>
          <ac:spMkLst>
            <pc:docMk/>
            <pc:sldMk cId="0" sldId="259"/>
            <ac:spMk id="507" creationId="{00000000-0000-0000-0000-000000000000}"/>
          </ac:spMkLst>
        </pc:spChg>
        <pc:spChg chg="mod">
          <ac:chgData name="Cristhian Enrique  Cordoba Trillos" userId="1e67db82-c1cf-455d-ab9f-e5ebb4a09830" providerId="ADAL" clId="{95076687-DAC1-4A9E-A445-CC53D61BE081}" dt="2024-11-29T22:20:11.406" v="339" actId="20577"/>
          <ac:spMkLst>
            <pc:docMk/>
            <pc:sldMk cId="0" sldId="259"/>
            <ac:spMk id="508" creationId="{00000000-0000-0000-0000-000000000000}"/>
          </ac:spMkLst>
        </pc:spChg>
        <pc:grpChg chg="del">
          <ac:chgData name="Cristhian Enrique  Cordoba Trillos" userId="1e67db82-c1cf-455d-ab9f-e5ebb4a09830" providerId="ADAL" clId="{95076687-DAC1-4A9E-A445-CC53D61BE081}" dt="2024-11-29T20:45:01.983" v="301" actId="478"/>
          <ac:grpSpMkLst>
            <pc:docMk/>
            <pc:sldMk cId="0" sldId="259"/>
            <ac:grpSpMk id="509" creationId="{00000000-0000-0000-0000-000000000000}"/>
          </ac:grpSpMkLst>
        </pc:grpChg>
        <pc:grpChg chg="del">
          <ac:chgData name="Cristhian Enrique  Cordoba Trillos" userId="1e67db82-c1cf-455d-ab9f-e5ebb4a09830" providerId="ADAL" clId="{95076687-DAC1-4A9E-A445-CC53D61BE081}" dt="2024-11-29T20:44:59.601" v="300" actId="478"/>
          <ac:grpSpMkLst>
            <pc:docMk/>
            <pc:sldMk cId="0" sldId="259"/>
            <ac:grpSpMk id="529" creationId="{00000000-0000-0000-0000-000000000000}"/>
          </ac:grpSpMkLst>
        </pc:grpChg>
        <pc:grpChg chg="del">
          <ac:chgData name="Cristhian Enrique  Cordoba Trillos" userId="1e67db82-c1cf-455d-ab9f-e5ebb4a09830" providerId="ADAL" clId="{95076687-DAC1-4A9E-A445-CC53D61BE081}" dt="2024-11-29T20:45:03.576" v="302" actId="478"/>
          <ac:grpSpMkLst>
            <pc:docMk/>
            <pc:sldMk cId="0" sldId="259"/>
            <ac:grpSpMk id="535" creationId="{00000000-0000-0000-0000-000000000000}"/>
          </ac:grpSpMkLst>
        </pc:grpChg>
      </pc:sldChg>
      <pc:sldChg chg="addSp delSp modSp mod">
        <pc:chgData name="Cristhian Enrique  Cordoba Trillos" userId="1e67db82-c1cf-455d-ab9f-e5ebb4a09830" providerId="ADAL" clId="{95076687-DAC1-4A9E-A445-CC53D61BE081}" dt="2024-11-29T22:34:03.455" v="1112" actId="478"/>
        <pc:sldMkLst>
          <pc:docMk/>
          <pc:sldMk cId="0" sldId="260"/>
        </pc:sldMkLst>
        <pc:spChg chg="add del mod">
          <ac:chgData name="Cristhian Enrique  Cordoba Trillos" userId="1e67db82-c1cf-455d-ab9f-e5ebb4a09830" providerId="ADAL" clId="{95076687-DAC1-4A9E-A445-CC53D61BE081}" dt="2024-11-29T22:25:59.601" v="623" actId="478"/>
          <ac:spMkLst>
            <pc:docMk/>
            <pc:sldMk cId="0" sldId="260"/>
            <ac:spMk id="3" creationId="{1C19AE0A-86E7-94AD-46F0-A8379A200E62}"/>
          </ac:spMkLst>
        </pc:spChg>
        <pc:spChg chg="add del mod">
          <ac:chgData name="Cristhian Enrique  Cordoba Trillos" userId="1e67db82-c1cf-455d-ab9f-e5ebb4a09830" providerId="ADAL" clId="{95076687-DAC1-4A9E-A445-CC53D61BE081}" dt="2024-11-29T22:25:57.896" v="622" actId="478"/>
          <ac:spMkLst>
            <pc:docMk/>
            <pc:sldMk cId="0" sldId="260"/>
            <ac:spMk id="5" creationId="{6ABAEBE6-1855-640F-E658-9FF0A5BEFB3A}"/>
          </ac:spMkLst>
        </pc:spChg>
        <pc:spChg chg="add del mod">
          <ac:chgData name="Cristhian Enrique  Cordoba Trillos" userId="1e67db82-c1cf-455d-ab9f-e5ebb4a09830" providerId="ADAL" clId="{95076687-DAC1-4A9E-A445-CC53D61BE081}" dt="2024-11-29T22:26:06.970" v="626" actId="478"/>
          <ac:spMkLst>
            <pc:docMk/>
            <pc:sldMk cId="0" sldId="260"/>
            <ac:spMk id="7" creationId="{2875AC72-A8D4-C10D-60D2-F33816BF0175}"/>
          </ac:spMkLst>
        </pc:spChg>
        <pc:spChg chg="add del mod">
          <ac:chgData name="Cristhian Enrique  Cordoba Trillos" userId="1e67db82-c1cf-455d-ab9f-e5ebb4a09830" providerId="ADAL" clId="{95076687-DAC1-4A9E-A445-CC53D61BE081}" dt="2024-11-29T22:26:04.179" v="625" actId="478"/>
          <ac:spMkLst>
            <pc:docMk/>
            <pc:sldMk cId="0" sldId="260"/>
            <ac:spMk id="9" creationId="{A7A3A7F6-83A1-15A6-6A7D-C430CCD159FA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03.455" v="1112" actId="478"/>
          <ac:spMkLst>
            <pc:docMk/>
            <pc:sldMk cId="0" sldId="260"/>
            <ac:spMk id="10" creationId="{CC3BA193-89B9-7425-4793-DA9CE4FAC1B6}"/>
          </ac:spMkLst>
        </pc:spChg>
        <pc:spChg chg="add mod">
          <ac:chgData name="Cristhian Enrique  Cordoba Trillos" userId="1e67db82-c1cf-455d-ab9f-e5ebb4a09830" providerId="ADAL" clId="{95076687-DAC1-4A9E-A445-CC53D61BE081}" dt="2024-11-29T22:33:54.516" v="1111" actId="12"/>
          <ac:spMkLst>
            <pc:docMk/>
            <pc:sldMk cId="0" sldId="260"/>
            <ac:spMk id="12" creationId="{B7314E71-258B-05C2-CA1D-C5E4871C2CD9}"/>
          </ac:spMkLst>
        </pc:spChg>
        <pc:spChg chg="mod">
          <ac:chgData name="Cristhian Enrique  Cordoba Trillos" userId="1e67db82-c1cf-455d-ab9f-e5ebb4a09830" providerId="ADAL" clId="{95076687-DAC1-4A9E-A445-CC53D61BE081}" dt="2024-11-29T22:25:37.491" v="617" actId="6549"/>
          <ac:spMkLst>
            <pc:docMk/>
            <pc:sldMk cId="0" sldId="260"/>
            <ac:spMk id="572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25:57.896" v="622" actId="478"/>
          <ac:spMkLst>
            <pc:docMk/>
            <pc:sldMk cId="0" sldId="260"/>
            <ac:spMk id="573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25:55.807" v="621" actId="478"/>
          <ac:spMkLst>
            <pc:docMk/>
            <pc:sldMk cId="0" sldId="260"/>
            <ac:spMk id="574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26:02.599" v="624" actId="478"/>
          <ac:spMkLst>
            <pc:docMk/>
            <pc:sldMk cId="0" sldId="260"/>
            <ac:spMk id="575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25:40.913" v="618" actId="478"/>
          <ac:spMkLst>
            <pc:docMk/>
            <pc:sldMk cId="0" sldId="260"/>
            <ac:spMk id="576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25:57.896" v="622" actId="478"/>
          <ac:spMkLst>
            <pc:docMk/>
            <pc:sldMk cId="0" sldId="260"/>
            <ac:spMk id="595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25:59.601" v="623" actId="478"/>
          <ac:spMkLst>
            <pc:docMk/>
            <pc:sldMk cId="0" sldId="260"/>
            <ac:spMk id="596" creationId="{00000000-0000-0000-0000-000000000000}"/>
          </ac:spMkLst>
        </pc:spChg>
        <pc:grpChg chg="del">
          <ac:chgData name="Cristhian Enrique  Cordoba Trillos" userId="1e67db82-c1cf-455d-ab9f-e5ebb4a09830" providerId="ADAL" clId="{95076687-DAC1-4A9E-A445-CC53D61BE081}" dt="2024-11-29T22:25:53.625" v="620" actId="478"/>
          <ac:grpSpMkLst>
            <pc:docMk/>
            <pc:sldMk cId="0" sldId="260"/>
            <ac:grpSpMk id="577" creationId="{00000000-0000-0000-0000-000000000000}"/>
          </ac:grpSpMkLst>
        </pc:grpChg>
        <pc:graphicFrameChg chg="add mod modGraphic">
          <ac:chgData name="Cristhian Enrique  Cordoba Trillos" userId="1e67db82-c1cf-455d-ab9f-e5ebb4a09830" providerId="ADAL" clId="{95076687-DAC1-4A9E-A445-CC53D61BE081}" dt="2024-11-29T22:33:30.192" v="1109" actId="113"/>
          <ac:graphicFrameMkLst>
            <pc:docMk/>
            <pc:sldMk cId="0" sldId="260"/>
            <ac:graphicFrameMk id="11" creationId="{51209989-4738-B933-C613-5FF4B94586A0}"/>
          </ac:graphicFrameMkLst>
        </pc:graphicFrameChg>
        <pc:cxnChg chg="del mod">
          <ac:chgData name="Cristhian Enrique  Cordoba Trillos" userId="1e67db82-c1cf-455d-ab9f-e5ebb4a09830" providerId="ADAL" clId="{95076687-DAC1-4A9E-A445-CC53D61BE081}" dt="2024-11-29T22:25:57.896" v="622" actId="478"/>
          <ac:cxnSpMkLst>
            <pc:docMk/>
            <pc:sldMk cId="0" sldId="260"/>
            <ac:cxnSpMk id="593" creationId="{00000000-0000-0000-0000-000000000000}"/>
          </ac:cxnSpMkLst>
        </pc:cxnChg>
        <pc:cxnChg chg="del mod">
          <ac:chgData name="Cristhian Enrique  Cordoba Trillos" userId="1e67db82-c1cf-455d-ab9f-e5ebb4a09830" providerId="ADAL" clId="{95076687-DAC1-4A9E-A445-CC53D61BE081}" dt="2024-11-29T22:25:52.074" v="619" actId="478"/>
          <ac:cxnSpMkLst>
            <pc:docMk/>
            <pc:sldMk cId="0" sldId="260"/>
            <ac:cxnSpMk id="594" creationId="{00000000-0000-0000-0000-000000000000}"/>
          </ac:cxnSpMkLst>
        </pc:cxnChg>
      </pc:sldChg>
      <pc:sldChg chg="addSp delSp modSp mod">
        <pc:chgData name="Cristhian Enrique  Cordoba Trillos" userId="1e67db82-c1cf-455d-ab9f-e5ebb4a09830" providerId="ADAL" clId="{95076687-DAC1-4A9E-A445-CC53D61BE081}" dt="2024-11-29T22:53:28.697" v="1624" actId="1036"/>
        <pc:sldMkLst>
          <pc:docMk/>
          <pc:sldMk cId="0" sldId="261"/>
        </pc:sldMkLst>
        <pc:spChg chg="add del mod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3" creationId="{78E4EACD-73EE-51D1-7EC4-3E7CA1A79EA8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5" creationId="{8CDFED23-6F64-2661-AD93-ECEA6CCAF8B6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7" creationId="{1B1E7BC8-C1F3-B3B1-6A69-16FE6E2A036A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9" creationId="{0ECD6B85-4E3D-1160-F0A1-C2945053E75E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39.879" v="1133" actId="478"/>
          <ac:spMkLst>
            <pc:docMk/>
            <pc:sldMk cId="0" sldId="261"/>
            <ac:spMk id="11" creationId="{8BE75C10-7191-4295-421E-39AF600DF798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39.879" v="1133" actId="478"/>
          <ac:spMkLst>
            <pc:docMk/>
            <pc:sldMk cId="0" sldId="261"/>
            <ac:spMk id="13" creationId="{E1F4EC95-C799-4585-ED25-E7D96615BE08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39.879" v="1133" actId="478"/>
          <ac:spMkLst>
            <pc:docMk/>
            <pc:sldMk cId="0" sldId="261"/>
            <ac:spMk id="15" creationId="{725604E8-DFDB-0CA6-787C-136BFC453587}"/>
          </ac:spMkLst>
        </pc:spChg>
        <pc:spChg chg="add del mod">
          <ac:chgData name="Cristhian Enrique  Cordoba Trillos" userId="1e67db82-c1cf-455d-ab9f-e5ebb4a09830" providerId="ADAL" clId="{95076687-DAC1-4A9E-A445-CC53D61BE081}" dt="2024-11-29T22:34:39.879" v="1133" actId="478"/>
          <ac:spMkLst>
            <pc:docMk/>
            <pc:sldMk cId="0" sldId="261"/>
            <ac:spMk id="17" creationId="{ED55C0FD-B291-2B79-715C-13DCFCA5A9CE}"/>
          </ac:spMkLst>
        </pc:spChg>
        <pc:spChg chg="add mod">
          <ac:chgData name="Cristhian Enrique  Cordoba Trillos" userId="1e67db82-c1cf-455d-ab9f-e5ebb4a09830" providerId="ADAL" clId="{95076687-DAC1-4A9E-A445-CC53D61BE081}" dt="2024-11-29T22:49:32.472" v="1491" actId="20577"/>
          <ac:spMkLst>
            <pc:docMk/>
            <pc:sldMk cId="0" sldId="261"/>
            <ac:spMk id="18" creationId="{795CDEB3-E7C3-CCA8-D380-9FC6CA828E2C}"/>
          </ac:spMkLst>
        </pc:spChg>
        <pc:spChg chg="add mod">
          <ac:chgData name="Cristhian Enrique  Cordoba Trillos" userId="1e67db82-c1cf-455d-ab9f-e5ebb4a09830" providerId="ADAL" clId="{95076687-DAC1-4A9E-A445-CC53D61BE081}" dt="2024-11-29T22:53:28.697" v="1624" actId="1036"/>
          <ac:spMkLst>
            <pc:docMk/>
            <pc:sldMk cId="0" sldId="261"/>
            <ac:spMk id="23" creationId="{832F45DC-7760-0B74-E809-92200A8A93FB}"/>
          </ac:spMkLst>
        </pc:spChg>
        <pc:spChg chg="mod">
          <ac:chgData name="Cristhian Enrique  Cordoba Trillos" userId="1e67db82-c1cf-455d-ab9f-e5ebb4a09830" providerId="ADAL" clId="{95076687-DAC1-4A9E-A445-CC53D61BE081}" dt="2024-11-29T22:34:29.548" v="1129" actId="20577"/>
          <ac:spMkLst>
            <pc:docMk/>
            <pc:sldMk cId="0" sldId="261"/>
            <ac:spMk id="601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02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603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04" creationId="{00000000-0000-0000-0000-000000000000}"/>
          </ac:spMkLst>
        </pc:spChg>
        <pc:spChg chg="del mod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605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606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07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7.522" v="1132" actId="478"/>
          <ac:spMkLst>
            <pc:docMk/>
            <pc:sldMk cId="0" sldId="261"/>
            <ac:spMk id="608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09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10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11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12" creationId="{00000000-0000-0000-0000-000000000000}"/>
          </ac:spMkLst>
        </pc:spChg>
        <pc:spChg chg="del">
          <ac:chgData name="Cristhian Enrique  Cordoba Trillos" userId="1e67db82-c1cf-455d-ab9f-e5ebb4a09830" providerId="ADAL" clId="{95076687-DAC1-4A9E-A445-CC53D61BE081}" dt="2024-11-29T22:34:33.460" v="1130" actId="478"/>
          <ac:spMkLst>
            <pc:docMk/>
            <pc:sldMk cId="0" sldId="261"/>
            <ac:spMk id="613" creationId="{00000000-0000-0000-0000-000000000000}"/>
          </ac:spMkLst>
        </pc:spChg>
        <pc:grpChg chg="del">
          <ac:chgData name="Cristhian Enrique  Cordoba Trillos" userId="1e67db82-c1cf-455d-ab9f-e5ebb4a09830" providerId="ADAL" clId="{95076687-DAC1-4A9E-A445-CC53D61BE081}" dt="2024-11-29T22:34:33.460" v="1130" actId="478"/>
          <ac:grpSpMkLst>
            <pc:docMk/>
            <pc:sldMk cId="0" sldId="261"/>
            <ac:grpSpMk id="617" creationId="{00000000-0000-0000-0000-000000000000}"/>
          </ac:grpSpMkLst>
        </pc:grpChg>
        <pc:grpChg chg="del">
          <ac:chgData name="Cristhian Enrique  Cordoba Trillos" userId="1e67db82-c1cf-455d-ab9f-e5ebb4a09830" providerId="ADAL" clId="{95076687-DAC1-4A9E-A445-CC53D61BE081}" dt="2024-11-29T22:34:33.460" v="1130" actId="478"/>
          <ac:grpSpMkLst>
            <pc:docMk/>
            <pc:sldMk cId="0" sldId="261"/>
            <ac:grpSpMk id="623" creationId="{00000000-0000-0000-0000-000000000000}"/>
          </ac:grpSpMkLst>
        </pc:grpChg>
        <pc:grpChg chg="del">
          <ac:chgData name="Cristhian Enrique  Cordoba Trillos" userId="1e67db82-c1cf-455d-ab9f-e5ebb4a09830" providerId="ADAL" clId="{95076687-DAC1-4A9E-A445-CC53D61BE081}" dt="2024-11-29T22:34:33.460" v="1130" actId="478"/>
          <ac:grpSpMkLst>
            <pc:docMk/>
            <pc:sldMk cId="0" sldId="261"/>
            <ac:grpSpMk id="631" creationId="{00000000-0000-0000-0000-000000000000}"/>
          </ac:grpSpMkLst>
        </pc:grpChg>
        <pc:grpChg chg="del">
          <ac:chgData name="Cristhian Enrique  Cordoba Trillos" userId="1e67db82-c1cf-455d-ab9f-e5ebb4a09830" providerId="ADAL" clId="{95076687-DAC1-4A9E-A445-CC53D61BE081}" dt="2024-11-29T22:34:33.460" v="1130" actId="478"/>
          <ac:grpSpMkLst>
            <pc:docMk/>
            <pc:sldMk cId="0" sldId="261"/>
            <ac:grpSpMk id="637" creationId="{00000000-0000-0000-0000-000000000000}"/>
          </ac:grpSpMkLst>
        </pc:grpChg>
        <pc:picChg chg="add mod">
          <ac:chgData name="Cristhian Enrique  Cordoba Trillos" userId="1e67db82-c1cf-455d-ab9f-e5ebb4a09830" providerId="ADAL" clId="{95076687-DAC1-4A9E-A445-CC53D61BE081}" dt="2024-11-29T22:46:27.420" v="1405" actId="1076"/>
          <ac:picMkLst>
            <pc:docMk/>
            <pc:sldMk cId="0" sldId="261"/>
            <ac:picMk id="20" creationId="{648DABEA-A450-6E07-4689-AF618CFBACA9}"/>
          </ac:picMkLst>
        </pc:picChg>
        <pc:picChg chg="add mod">
          <ac:chgData name="Cristhian Enrique  Cordoba Trillos" userId="1e67db82-c1cf-455d-ab9f-e5ebb4a09830" providerId="ADAL" clId="{95076687-DAC1-4A9E-A445-CC53D61BE081}" dt="2024-11-29T22:51:11.955" v="1497" actId="1076"/>
          <ac:picMkLst>
            <pc:docMk/>
            <pc:sldMk cId="0" sldId="261"/>
            <ac:picMk id="22" creationId="{037AE0D0-8C44-542F-01E3-1BF2593F09C8}"/>
          </ac:picMkLst>
        </pc:picChg>
        <pc:picChg chg="add mod">
          <ac:chgData name="Cristhian Enrique  Cordoba Trillos" userId="1e67db82-c1cf-455d-ab9f-e5ebb4a09830" providerId="ADAL" clId="{95076687-DAC1-4A9E-A445-CC53D61BE081}" dt="2024-11-29T22:51:19.398" v="1499" actId="1076"/>
          <ac:picMkLst>
            <pc:docMk/>
            <pc:sldMk cId="0" sldId="261"/>
            <ac:picMk id="1026" creationId="{03FC018D-AFB7-FC57-B77B-6B0C25CE49FB}"/>
          </ac:picMkLst>
        </pc:picChg>
        <pc:cxnChg chg="del mod">
          <ac:chgData name="Cristhian Enrique  Cordoba Trillos" userId="1e67db82-c1cf-455d-ab9f-e5ebb4a09830" providerId="ADAL" clId="{95076687-DAC1-4A9E-A445-CC53D61BE081}" dt="2024-11-29T22:34:33.460" v="1130" actId="478"/>
          <ac:cxnSpMkLst>
            <pc:docMk/>
            <pc:sldMk cId="0" sldId="261"/>
            <ac:cxnSpMk id="614" creationId="{00000000-0000-0000-0000-000000000000}"/>
          </ac:cxnSpMkLst>
        </pc:cxnChg>
        <pc:cxnChg chg="del mod">
          <ac:chgData name="Cristhian Enrique  Cordoba Trillos" userId="1e67db82-c1cf-455d-ab9f-e5ebb4a09830" providerId="ADAL" clId="{95076687-DAC1-4A9E-A445-CC53D61BE081}" dt="2024-11-29T22:34:33.460" v="1130" actId="478"/>
          <ac:cxnSpMkLst>
            <pc:docMk/>
            <pc:sldMk cId="0" sldId="261"/>
            <ac:cxnSpMk id="615" creationId="{00000000-0000-0000-0000-000000000000}"/>
          </ac:cxnSpMkLst>
        </pc:cxnChg>
        <pc:cxnChg chg="del mod">
          <ac:chgData name="Cristhian Enrique  Cordoba Trillos" userId="1e67db82-c1cf-455d-ab9f-e5ebb4a09830" providerId="ADAL" clId="{95076687-DAC1-4A9E-A445-CC53D61BE081}" dt="2024-11-29T22:34:33.460" v="1130" actId="478"/>
          <ac:cxnSpMkLst>
            <pc:docMk/>
            <pc:sldMk cId="0" sldId="261"/>
            <ac:cxnSpMk id="616" creationId="{00000000-0000-0000-0000-000000000000}"/>
          </ac:cxnSpMkLst>
        </pc:cxnChg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2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3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4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5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6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7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8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69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70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71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72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73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74"/>
        </pc:sldMkLst>
      </pc:sldChg>
      <pc:sldChg chg="del">
        <pc:chgData name="Cristhian Enrique  Cordoba Trillos" userId="1e67db82-c1cf-455d-ab9f-e5ebb4a09830" providerId="ADAL" clId="{95076687-DAC1-4A9E-A445-CC53D61BE081}" dt="2024-11-29T22:35:05.671" v="1136" actId="2696"/>
        <pc:sldMkLst>
          <pc:docMk/>
          <pc:sldMk cId="0" sldId="275"/>
        </pc:sldMkLst>
      </pc:sldChg>
      <pc:sldChg chg="del">
        <pc:chgData name="Cristhian Enrique  Cordoba Trillos" userId="1e67db82-c1cf-455d-ab9f-e5ebb4a09830" providerId="ADAL" clId="{95076687-DAC1-4A9E-A445-CC53D61BE081}" dt="2024-11-29T22:34:56.229" v="1135" actId="47"/>
        <pc:sldMkLst>
          <pc:docMk/>
          <pc:sldMk cId="0" sldId="276"/>
        </pc:sldMkLst>
      </pc:sldChg>
      <pc:sldChg chg="del">
        <pc:chgData name="Cristhian Enrique  Cordoba Trillos" userId="1e67db82-c1cf-455d-ab9f-e5ebb4a09830" providerId="ADAL" clId="{95076687-DAC1-4A9E-A445-CC53D61BE081}" dt="2024-11-29T22:34:54.509" v="1134" actId="47"/>
        <pc:sldMkLst>
          <pc:docMk/>
          <pc:sldMk cId="0" sldId="277"/>
        </pc:sldMkLst>
      </pc:sldChg>
      <pc:sldChg chg="addSp delSp del mod">
        <pc:chgData name="Cristhian Enrique  Cordoba Trillos" userId="1e67db82-c1cf-455d-ab9f-e5ebb4a09830" providerId="ADAL" clId="{95076687-DAC1-4A9E-A445-CC53D61BE081}" dt="2024-11-29T20:42:07.834" v="295" actId="47"/>
        <pc:sldMkLst>
          <pc:docMk/>
          <pc:sldMk cId="0" sldId="278"/>
        </pc:sldMkLst>
        <pc:spChg chg="add del">
          <ac:chgData name="Cristhian Enrique  Cordoba Trillos" userId="1e67db82-c1cf-455d-ab9f-e5ebb4a09830" providerId="ADAL" clId="{95076687-DAC1-4A9E-A445-CC53D61BE081}" dt="2024-11-29T20:40:53.730" v="265" actId="478"/>
          <ac:spMkLst>
            <pc:docMk/>
            <pc:sldMk cId="0" sldId="278"/>
            <ac:spMk id="1357" creationId="{00000000-0000-0000-0000-000000000000}"/>
          </ac:spMkLst>
        </pc:spChg>
        <pc:spChg chg="add del">
          <ac:chgData name="Cristhian Enrique  Cordoba Trillos" userId="1e67db82-c1cf-455d-ab9f-e5ebb4a09830" providerId="ADAL" clId="{95076687-DAC1-4A9E-A445-CC53D61BE081}" dt="2024-11-29T20:40:55.448" v="271" actId="478"/>
          <ac:spMkLst>
            <pc:docMk/>
            <pc:sldMk cId="0" sldId="278"/>
            <ac:spMk id="1365" creationId="{00000000-0000-0000-0000-000000000000}"/>
          </ac:spMkLst>
        </pc:spChg>
        <pc:spChg chg="add del">
          <ac:chgData name="Cristhian Enrique  Cordoba Trillos" userId="1e67db82-c1cf-455d-ab9f-e5ebb4a09830" providerId="ADAL" clId="{95076687-DAC1-4A9E-A445-CC53D61BE081}" dt="2024-11-29T20:40:54.952" v="269" actId="478"/>
          <ac:spMkLst>
            <pc:docMk/>
            <pc:sldMk cId="0" sldId="278"/>
            <ac:spMk id="1366" creationId="{00000000-0000-0000-0000-000000000000}"/>
          </ac:spMkLst>
        </pc:spChg>
        <pc:spChg chg="add del">
          <ac:chgData name="Cristhian Enrique  Cordoba Trillos" userId="1e67db82-c1cf-455d-ab9f-e5ebb4a09830" providerId="ADAL" clId="{95076687-DAC1-4A9E-A445-CC53D61BE081}" dt="2024-11-29T20:40:54.683" v="268" actId="478"/>
          <ac:spMkLst>
            <pc:docMk/>
            <pc:sldMk cId="0" sldId="278"/>
            <ac:spMk id="1367" creationId="{00000000-0000-0000-0000-000000000000}"/>
          </ac:spMkLst>
        </pc:spChg>
        <pc:spChg chg="add del">
          <ac:chgData name="Cristhian Enrique  Cordoba Trillos" userId="1e67db82-c1cf-455d-ab9f-e5ebb4a09830" providerId="ADAL" clId="{95076687-DAC1-4A9E-A445-CC53D61BE081}" dt="2024-11-29T20:40:54.385" v="267" actId="478"/>
          <ac:spMkLst>
            <pc:docMk/>
            <pc:sldMk cId="0" sldId="278"/>
            <ac:spMk id="1372" creationId="{00000000-0000-0000-0000-000000000000}"/>
          </ac:spMkLst>
        </pc:spChg>
        <pc:grpChg chg="add del">
          <ac:chgData name="Cristhian Enrique  Cordoba Trillos" userId="1e67db82-c1cf-455d-ab9f-e5ebb4a09830" providerId="ADAL" clId="{95076687-DAC1-4A9E-A445-CC53D61BE081}" dt="2024-11-29T20:40:54.140" v="266" actId="478"/>
          <ac:grpSpMkLst>
            <pc:docMk/>
            <pc:sldMk cId="0" sldId="278"/>
            <ac:grpSpMk id="1368" creationId="{00000000-0000-0000-0000-000000000000}"/>
          </ac:grpSpMkLst>
        </pc:grpChg>
        <pc:grpChg chg="add del">
          <ac:chgData name="Cristhian Enrique  Cordoba Trillos" userId="1e67db82-c1cf-455d-ab9f-e5ebb4a09830" providerId="ADAL" clId="{95076687-DAC1-4A9E-A445-CC53D61BE081}" dt="2024-11-29T20:40:55.220" v="270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79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0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1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2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3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4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5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6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7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8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89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90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91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92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93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94"/>
        </pc:sldMkLst>
      </pc:sldChg>
      <pc:sldChg chg="add del">
        <pc:chgData name="Cristhian Enrique  Cordoba Trillos" userId="1e67db82-c1cf-455d-ab9f-e5ebb4a09830" providerId="ADAL" clId="{95076687-DAC1-4A9E-A445-CC53D61BE081}" dt="2024-11-29T20:40:58.100" v="274" actId="47"/>
        <pc:sldMkLst>
          <pc:docMk/>
          <pc:sldMk cId="0" sldId="295"/>
        </pc:sldMkLst>
      </pc:sldChg>
      <pc:sldChg chg="addSp delSp modSp add del mod modAnim">
        <pc:chgData name="Cristhian Enrique  Cordoba Trillos" userId="1e67db82-c1cf-455d-ab9f-e5ebb4a09830" providerId="ADAL" clId="{95076687-DAC1-4A9E-A445-CC53D61BE081}" dt="2024-11-29T22:35:22.665" v="1187" actId="6549"/>
        <pc:sldMkLst>
          <pc:docMk/>
          <pc:sldMk cId="0" sldId="296"/>
        </pc:sldMkLst>
        <pc:spChg chg="add mod">
          <ac:chgData name="Cristhian Enrique  Cordoba Trillos" userId="1e67db82-c1cf-455d-ab9f-e5ebb4a09830" providerId="ADAL" clId="{95076687-DAC1-4A9E-A445-CC53D61BE081}" dt="2024-11-29T22:35:22.665" v="1187" actId="6549"/>
          <ac:spMkLst>
            <pc:docMk/>
            <pc:sldMk cId="0" sldId="296"/>
            <ac:spMk id="2" creationId="{34ECDBEB-447A-E01E-9221-3D7A8D147DFF}"/>
          </ac:spMkLst>
        </pc:spChg>
        <pc:picChg chg="del">
          <ac:chgData name="Cristhian Enrique  Cordoba Trillos" userId="1e67db82-c1cf-455d-ab9f-e5ebb4a09830" providerId="ADAL" clId="{95076687-DAC1-4A9E-A445-CC53D61BE081}" dt="2024-11-29T20:41:07.619" v="275" actId="478"/>
          <ac:picMkLst>
            <pc:docMk/>
            <pc:sldMk cId="0" sldId="296"/>
            <ac:picMk id="13797" creationId="{00000000-0000-0000-0000-000000000000}"/>
          </ac:picMkLst>
        </pc:picChg>
      </pc:sldChg>
      <pc:sldMasterChg chg="delSldLayout">
        <pc:chgData name="Cristhian Enrique  Cordoba Trillos" userId="1e67db82-c1cf-455d-ab9f-e5ebb4a09830" providerId="ADAL" clId="{95076687-DAC1-4A9E-A445-CC53D61BE081}" dt="2024-11-29T22:35:05.671" v="1136" actId="2696"/>
        <pc:sldMasterMkLst>
          <pc:docMk/>
          <pc:sldMasterMk cId="0" sldId="2147483670"/>
        </pc:sldMasterMkLst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49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4:54.509" v="1134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54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4:56.229" v="1135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2:35:05.671" v="1136" actId="2696"/>
          <pc:sldLayoutMkLst>
            <pc:docMk/>
            <pc:sldMasterMk cId="0" sldId="2147483670"/>
            <pc:sldLayoutMk cId="0" sldId="2147483664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0:42:07.834" v="295" actId="47"/>
          <pc:sldLayoutMkLst>
            <pc:docMk/>
            <pc:sldMasterMk cId="0" sldId="2147483670"/>
            <pc:sldLayoutMk cId="0" sldId="2147483665"/>
          </pc:sldLayoutMkLst>
        </pc:sldLayoutChg>
        <pc:sldLayoutChg chg="del">
          <pc:chgData name="Cristhian Enrique  Cordoba Trillos" userId="1e67db82-c1cf-455d-ab9f-e5ebb4a09830" providerId="ADAL" clId="{95076687-DAC1-4A9E-A445-CC53D61BE081}" dt="2024-11-29T20:45:20.945" v="303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add del addSldLayout delSldLayout">
        <pc:chgData name="Cristhian Enrique  Cordoba Trillos" userId="1e67db82-c1cf-455d-ab9f-e5ebb4a09830" providerId="ADAL" clId="{95076687-DAC1-4A9E-A445-CC53D61BE081}" dt="2024-11-29T20:40:55.683" v="272" actId="47"/>
        <pc:sldMasterMkLst>
          <pc:docMk/>
          <pc:sldMasterMk cId="0" sldId="2147483671"/>
        </pc:sldMasterMkLst>
        <pc:sldLayoutChg chg="add del">
          <pc:chgData name="Cristhian Enrique  Cordoba Trillos" userId="1e67db82-c1cf-455d-ab9f-e5ebb4a09830" providerId="ADAL" clId="{95076687-DAC1-4A9E-A445-CC53D61BE081}" dt="2024-11-29T20:40:55.683" v="272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5D759-934E-402A-9D02-61686EE98DBE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O"/>
        </a:p>
      </dgm:t>
    </dgm:pt>
    <dgm:pt modelId="{680908F1-A6E4-48EA-B9AD-35E1A1320759}">
      <dgm:prSet phldrT="[Texto]"/>
      <dgm:spPr/>
      <dgm:t>
        <a:bodyPr/>
        <a:lstStyle/>
        <a:p>
          <a:r>
            <a:rPr lang="es-CO" b="1" dirty="0"/>
            <a:t>Causas:</a:t>
          </a:r>
          <a:r>
            <a:rPr lang="es-CO" dirty="0"/>
            <a:t> técnicas de fraude cada vez más sofisticadas</a:t>
          </a:r>
        </a:p>
      </dgm:t>
    </dgm:pt>
    <dgm:pt modelId="{4A80AE02-AC5A-4E4A-A2AE-A52C80A3A5AD}" type="parTrans" cxnId="{9F4D9941-12D0-4339-A44B-46ACE7A69B0B}">
      <dgm:prSet/>
      <dgm:spPr/>
      <dgm:t>
        <a:bodyPr/>
        <a:lstStyle/>
        <a:p>
          <a:endParaRPr lang="es-CO"/>
        </a:p>
      </dgm:t>
    </dgm:pt>
    <dgm:pt modelId="{1527672D-B749-49B2-A26A-B9894D96E2CF}" type="sibTrans" cxnId="{9F4D9941-12D0-4339-A44B-46ACE7A69B0B}">
      <dgm:prSet/>
      <dgm:spPr/>
      <dgm:t>
        <a:bodyPr/>
        <a:lstStyle/>
        <a:p>
          <a:endParaRPr lang="es-CO"/>
        </a:p>
      </dgm:t>
    </dgm:pt>
    <dgm:pt modelId="{3084D8E5-D730-4DF0-AE2A-A86F932A2CBF}">
      <dgm:prSet phldrT="[Texto]"/>
      <dgm:spPr/>
      <dgm:t>
        <a:bodyPr/>
        <a:lstStyle/>
        <a:p>
          <a:r>
            <a:rPr lang="es-CO" b="1" dirty="0"/>
            <a:t>Afectados: </a:t>
          </a:r>
          <a:r>
            <a:rPr lang="es-CO" dirty="0"/>
            <a:t>emisores, comercios, y usuarios finales de los medios de pago</a:t>
          </a:r>
        </a:p>
      </dgm:t>
    </dgm:pt>
    <dgm:pt modelId="{73E447A0-8EF8-4E18-B8EF-6F7C5C661063}" type="parTrans" cxnId="{9C4654DB-93E5-4950-A39F-5AB7C1411FD6}">
      <dgm:prSet/>
      <dgm:spPr/>
      <dgm:t>
        <a:bodyPr/>
        <a:lstStyle/>
        <a:p>
          <a:endParaRPr lang="es-CO"/>
        </a:p>
      </dgm:t>
    </dgm:pt>
    <dgm:pt modelId="{AC9312DA-59E9-479E-8EEE-616CF5C04B48}" type="sibTrans" cxnId="{9C4654DB-93E5-4950-A39F-5AB7C1411FD6}">
      <dgm:prSet/>
      <dgm:spPr/>
      <dgm:t>
        <a:bodyPr/>
        <a:lstStyle/>
        <a:p>
          <a:endParaRPr lang="es-CO"/>
        </a:p>
      </dgm:t>
    </dgm:pt>
    <dgm:pt modelId="{C943660C-9693-4B79-9452-826C87BD0374}">
      <dgm:prSet phldrT="[Texto]"/>
      <dgm:spPr/>
      <dgm:t>
        <a:bodyPr/>
        <a:lstStyle/>
        <a:p>
          <a:r>
            <a:rPr lang="es-CO" b="1" dirty="0"/>
            <a:t>Consecuencias: </a:t>
          </a:r>
          <a:r>
            <a:rPr lang="es-CO" dirty="0"/>
            <a:t>pérdidas económicas y reputacionales</a:t>
          </a:r>
        </a:p>
      </dgm:t>
    </dgm:pt>
    <dgm:pt modelId="{419FEFD6-B896-4441-AF47-67E9D5735FFA}" type="parTrans" cxnId="{C0595A26-E11B-4C45-A627-48766E09BBC6}">
      <dgm:prSet/>
      <dgm:spPr/>
      <dgm:t>
        <a:bodyPr/>
        <a:lstStyle/>
        <a:p>
          <a:endParaRPr lang="es-CO"/>
        </a:p>
      </dgm:t>
    </dgm:pt>
    <dgm:pt modelId="{DD382C45-4401-4DC4-8404-1807ADB6BF98}" type="sibTrans" cxnId="{C0595A26-E11B-4C45-A627-48766E09BBC6}">
      <dgm:prSet/>
      <dgm:spPr/>
      <dgm:t>
        <a:bodyPr/>
        <a:lstStyle/>
        <a:p>
          <a:endParaRPr lang="es-CO"/>
        </a:p>
      </dgm:t>
    </dgm:pt>
    <dgm:pt modelId="{7B48BA7B-9354-4C9D-9027-280A6B3B04B3}" type="pres">
      <dgm:prSet presAssocID="{C3B5D759-934E-402A-9D02-61686EE98DBE}" presName="diagram" presStyleCnt="0">
        <dgm:presLayoutVars>
          <dgm:dir/>
          <dgm:resizeHandles val="exact"/>
        </dgm:presLayoutVars>
      </dgm:prSet>
      <dgm:spPr/>
    </dgm:pt>
    <dgm:pt modelId="{613B6194-1BAE-4F19-A1E9-80350AC0B3C7}" type="pres">
      <dgm:prSet presAssocID="{680908F1-A6E4-48EA-B9AD-35E1A1320759}" presName="node" presStyleLbl="node1" presStyleIdx="0" presStyleCnt="3">
        <dgm:presLayoutVars>
          <dgm:bulletEnabled val="1"/>
        </dgm:presLayoutVars>
      </dgm:prSet>
      <dgm:spPr/>
    </dgm:pt>
    <dgm:pt modelId="{40D75192-004E-4F9B-9255-64ECA2865556}" type="pres">
      <dgm:prSet presAssocID="{1527672D-B749-49B2-A26A-B9894D96E2CF}" presName="sibTrans" presStyleCnt="0"/>
      <dgm:spPr/>
    </dgm:pt>
    <dgm:pt modelId="{FA0D06AC-2B52-47FB-9FBB-AD58E7018E82}" type="pres">
      <dgm:prSet presAssocID="{C943660C-9693-4B79-9452-826C87BD0374}" presName="node" presStyleLbl="node1" presStyleIdx="1" presStyleCnt="3">
        <dgm:presLayoutVars>
          <dgm:bulletEnabled val="1"/>
        </dgm:presLayoutVars>
      </dgm:prSet>
      <dgm:spPr/>
    </dgm:pt>
    <dgm:pt modelId="{012817CD-4498-4EED-A697-E7B56BCB6ABC}" type="pres">
      <dgm:prSet presAssocID="{DD382C45-4401-4DC4-8404-1807ADB6BF98}" presName="sibTrans" presStyleCnt="0"/>
      <dgm:spPr/>
    </dgm:pt>
    <dgm:pt modelId="{D3976052-E6BE-4519-9BD7-550613DEA1AA}" type="pres">
      <dgm:prSet presAssocID="{3084D8E5-D730-4DF0-AE2A-A86F932A2CBF}" presName="node" presStyleLbl="node1" presStyleIdx="2" presStyleCnt="3">
        <dgm:presLayoutVars>
          <dgm:bulletEnabled val="1"/>
        </dgm:presLayoutVars>
      </dgm:prSet>
      <dgm:spPr/>
    </dgm:pt>
  </dgm:ptLst>
  <dgm:cxnLst>
    <dgm:cxn modelId="{44EFDE06-CFB0-42A0-8AB8-E4FDE265071B}" type="presOf" srcId="{C3B5D759-934E-402A-9D02-61686EE98DBE}" destId="{7B48BA7B-9354-4C9D-9027-280A6B3B04B3}" srcOrd="0" destOrd="0" presId="urn:microsoft.com/office/officeart/2005/8/layout/default"/>
    <dgm:cxn modelId="{C0595A26-E11B-4C45-A627-48766E09BBC6}" srcId="{C3B5D759-934E-402A-9D02-61686EE98DBE}" destId="{C943660C-9693-4B79-9452-826C87BD0374}" srcOrd="1" destOrd="0" parTransId="{419FEFD6-B896-4441-AF47-67E9D5735FFA}" sibTransId="{DD382C45-4401-4DC4-8404-1807ADB6BF98}"/>
    <dgm:cxn modelId="{9F4D9941-12D0-4339-A44B-46ACE7A69B0B}" srcId="{C3B5D759-934E-402A-9D02-61686EE98DBE}" destId="{680908F1-A6E4-48EA-B9AD-35E1A1320759}" srcOrd="0" destOrd="0" parTransId="{4A80AE02-AC5A-4E4A-A2AE-A52C80A3A5AD}" sibTransId="{1527672D-B749-49B2-A26A-B9894D96E2CF}"/>
    <dgm:cxn modelId="{63ED886E-FF91-494E-823F-60F78D0EFC02}" type="presOf" srcId="{C943660C-9693-4B79-9452-826C87BD0374}" destId="{FA0D06AC-2B52-47FB-9FBB-AD58E7018E82}" srcOrd="0" destOrd="0" presId="urn:microsoft.com/office/officeart/2005/8/layout/default"/>
    <dgm:cxn modelId="{EA81E36E-5134-4019-BA0B-04241AEAF797}" type="presOf" srcId="{680908F1-A6E4-48EA-B9AD-35E1A1320759}" destId="{613B6194-1BAE-4F19-A1E9-80350AC0B3C7}" srcOrd="0" destOrd="0" presId="urn:microsoft.com/office/officeart/2005/8/layout/default"/>
    <dgm:cxn modelId="{7215A5CC-C764-4DAE-9B68-0B606FB8E7C7}" type="presOf" srcId="{3084D8E5-D730-4DF0-AE2A-A86F932A2CBF}" destId="{D3976052-E6BE-4519-9BD7-550613DEA1AA}" srcOrd="0" destOrd="0" presId="urn:microsoft.com/office/officeart/2005/8/layout/default"/>
    <dgm:cxn modelId="{9C4654DB-93E5-4950-A39F-5AB7C1411FD6}" srcId="{C3B5D759-934E-402A-9D02-61686EE98DBE}" destId="{3084D8E5-D730-4DF0-AE2A-A86F932A2CBF}" srcOrd="2" destOrd="0" parTransId="{73E447A0-8EF8-4E18-B8EF-6F7C5C661063}" sibTransId="{AC9312DA-59E9-479E-8EEE-616CF5C04B48}"/>
    <dgm:cxn modelId="{138E7A38-E0C7-4BB2-8C9B-3ED60E8DDDD6}" type="presParOf" srcId="{7B48BA7B-9354-4C9D-9027-280A6B3B04B3}" destId="{613B6194-1BAE-4F19-A1E9-80350AC0B3C7}" srcOrd="0" destOrd="0" presId="urn:microsoft.com/office/officeart/2005/8/layout/default"/>
    <dgm:cxn modelId="{E8B12045-360D-42BB-9105-F1253DD10AA0}" type="presParOf" srcId="{7B48BA7B-9354-4C9D-9027-280A6B3B04B3}" destId="{40D75192-004E-4F9B-9255-64ECA2865556}" srcOrd="1" destOrd="0" presId="urn:microsoft.com/office/officeart/2005/8/layout/default"/>
    <dgm:cxn modelId="{A084066C-3B61-4495-8D68-19B4A25FB3E7}" type="presParOf" srcId="{7B48BA7B-9354-4C9D-9027-280A6B3B04B3}" destId="{FA0D06AC-2B52-47FB-9FBB-AD58E7018E82}" srcOrd="2" destOrd="0" presId="urn:microsoft.com/office/officeart/2005/8/layout/default"/>
    <dgm:cxn modelId="{B3BBA5F4-7343-412E-8936-9624F79F0AD0}" type="presParOf" srcId="{7B48BA7B-9354-4C9D-9027-280A6B3B04B3}" destId="{012817CD-4498-4EED-A697-E7B56BCB6ABC}" srcOrd="3" destOrd="0" presId="urn:microsoft.com/office/officeart/2005/8/layout/default"/>
    <dgm:cxn modelId="{E922A171-265A-4C57-8211-AC9A00981824}" type="presParOf" srcId="{7B48BA7B-9354-4C9D-9027-280A6B3B04B3}" destId="{D3976052-E6BE-4519-9BD7-550613DEA1A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3B6194-1BAE-4F19-A1E9-80350AC0B3C7}">
      <dsp:nvSpPr>
        <dsp:cNvPr id="0" name=""/>
        <dsp:cNvSpPr/>
      </dsp:nvSpPr>
      <dsp:spPr>
        <a:xfrm>
          <a:off x="328846" y="346"/>
          <a:ext cx="2125623" cy="1275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/>
            <a:t>Causas:</a:t>
          </a:r>
          <a:r>
            <a:rPr lang="es-CO" sz="1700" kern="1200" dirty="0"/>
            <a:t> técnicas de fraude cada vez más sofisticadas</a:t>
          </a:r>
        </a:p>
      </dsp:txBody>
      <dsp:txXfrm>
        <a:off x="328846" y="346"/>
        <a:ext cx="2125623" cy="1275374"/>
      </dsp:txXfrm>
    </dsp:sp>
    <dsp:sp modelId="{FA0D06AC-2B52-47FB-9FBB-AD58E7018E82}">
      <dsp:nvSpPr>
        <dsp:cNvPr id="0" name=""/>
        <dsp:cNvSpPr/>
      </dsp:nvSpPr>
      <dsp:spPr>
        <a:xfrm>
          <a:off x="2667032" y="346"/>
          <a:ext cx="2125623" cy="1275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/>
            <a:t>Consecuencias: </a:t>
          </a:r>
          <a:r>
            <a:rPr lang="es-CO" sz="1700" kern="1200" dirty="0"/>
            <a:t>pérdidas económicas y reputacionales</a:t>
          </a:r>
        </a:p>
      </dsp:txBody>
      <dsp:txXfrm>
        <a:off x="2667032" y="346"/>
        <a:ext cx="2125623" cy="1275374"/>
      </dsp:txXfrm>
    </dsp:sp>
    <dsp:sp modelId="{D3976052-E6BE-4519-9BD7-550613DEA1AA}">
      <dsp:nvSpPr>
        <dsp:cNvPr id="0" name=""/>
        <dsp:cNvSpPr/>
      </dsp:nvSpPr>
      <dsp:spPr>
        <a:xfrm>
          <a:off x="1497939" y="1488282"/>
          <a:ext cx="2125623" cy="1275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700" b="1" kern="1200" dirty="0"/>
            <a:t>Afectados: </a:t>
          </a:r>
          <a:r>
            <a:rPr lang="es-CO" sz="1700" kern="1200" dirty="0"/>
            <a:t>emisores, comercios, y usuarios finales de los medios de pago</a:t>
          </a:r>
        </a:p>
      </dsp:txBody>
      <dsp:txXfrm>
        <a:off x="1497939" y="1488282"/>
        <a:ext cx="2125623" cy="1275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6c4305b0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6c4305b0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4" name="Google Shape;13794;g70e1a7781e_1_25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95" name="Google Shape;13795;g70e1a7781e_1_25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 txBox="1">
            <a:spLocks noGrp="1"/>
          </p:cNvSpPr>
          <p:nvPr>
            <p:ph type="ctrTitle"/>
          </p:nvPr>
        </p:nvSpPr>
        <p:spPr>
          <a:xfrm>
            <a:off x="923625" y="1196026"/>
            <a:ext cx="9822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ubTitle" idx="1"/>
          </p:nvPr>
        </p:nvSpPr>
        <p:spPr>
          <a:xfrm>
            <a:off x="923637" y="1684093"/>
            <a:ext cx="2620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ctrTitle" idx="2"/>
          </p:nvPr>
        </p:nvSpPr>
        <p:spPr>
          <a:xfrm>
            <a:off x="7050379" y="1196025"/>
            <a:ext cx="1137300" cy="57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3"/>
          </p:nvPr>
        </p:nvSpPr>
        <p:spPr>
          <a:xfrm>
            <a:off x="5450166" y="1684093"/>
            <a:ext cx="27375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4618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5"/>
          <p:cNvSpPr/>
          <p:nvPr/>
        </p:nvSpPr>
        <p:spPr>
          <a:xfrm>
            <a:off x="7131388" y="36535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"/>
          <p:cNvSpPr/>
          <p:nvPr/>
        </p:nvSpPr>
        <p:spPr>
          <a:xfrm>
            <a:off x="8403188" y="2183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7776788" y="3625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8539438" y="5409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89" name="Google Shape;89;p5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" name="Google Shape;91;p5"/>
          <p:cNvSpPr/>
          <p:nvPr/>
        </p:nvSpPr>
        <p:spPr>
          <a:xfrm>
            <a:off x="318213" y="44189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5"/>
          <p:cNvSpPr/>
          <p:nvPr/>
        </p:nvSpPr>
        <p:spPr>
          <a:xfrm>
            <a:off x="454463" y="47414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5" r:id="rId4"/>
    <p:sldLayoutId id="2147483659" r:id="rId5"/>
    <p:sldLayoutId id="2147483663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29" name="Google Shape;429;p2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1"/>
          </p:nvPr>
        </p:nvSpPr>
        <p:spPr>
          <a:xfrm>
            <a:off x="2911171" y="3045568"/>
            <a:ext cx="3334185" cy="4478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sz="1800" spc="110" dirty="0">
                <a:solidFill>
                  <a:schemeClr val="bg1"/>
                </a:solidFill>
                <a:latin typeface="Poppins Bold"/>
                <a:ea typeface="Poppins Bold"/>
                <a:cs typeface="Poppins Bold"/>
                <a:sym typeface="Poppins Bold"/>
              </a:rPr>
              <a:t>CRISTHIAN CÓRDOBA</a:t>
            </a:r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1561640" y="774757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4000"/>
              <a:t>La </a:t>
            </a:r>
            <a:r>
              <a:rPr lang="es-MX" sz="4000" dirty="0"/>
              <a:t>detección de fraude usando técnicas de machine learning</a:t>
            </a:r>
            <a:endParaRPr sz="4000" dirty="0"/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435;p25">
            <a:extLst>
              <a:ext uri="{FF2B5EF4-FFF2-40B4-BE49-F238E27FC236}">
                <a16:creationId xmlns:a16="http://schemas.microsoft.com/office/drawing/2014/main" id="{6D5F8A17-C261-5701-C223-C3520E8D385D}"/>
              </a:ext>
            </a:extLst>
          </p:cNvPr>
          <p:cNvSpPr txBox="1">
            <a:spLocks/>
          </p:cNvSpPr>
          <p:nvPr/>
        </p:nvSpPr>
        <p:spPr>
          <a:xfrm>
            <a:off x="2904898" y="3357225"/>
            <a:ext cx="3334185" cy="44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aven Pro"/>
              <a:buNone/>
              <a:defRPr sz="2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spc="110" dirty="0">
                <a:solidFill>
                  <a:schemeClr val="bg1"/>
                </a:solidFill>
                <a:latin typeface="Poppins Bold"/>
                <a:ea typeface="Poppins Bold"/>
                <a:cs typeface="Poppins Bold"/>
                <a:sym typeface="Poppins Bold"/>
              </a:rPr>
              <a:t>MDLS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6666296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JUSTIFICACIÓN</a:t>
            </a:r>
            <a:endParaRPr dirty="0"/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6666298" y="3829675"/>
            <a:ext cx="17538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Confianza, rentabilidad y seguridad</a:t>
            </a:r>
            <a:endParaRPr dirty="0"/>
          </a:p>
        </p:txBody>
      </p:sp>
      <p:sp>
        <p:nvSpPr>
          <p:cNvPr id="474" name="Google Shape;474;p27"/>
          <p:cNvSpPr txBox="1">
            <a:spLocks noGrp="1"/>
          </p:cNvSpPr>
          <p:nvPr>
            <p:ph type="ctrTitle" idx="4"/>
          </p:nvPr>
        </p:nvSpPr>
        <p:spPr>
          <a:xfrm>
            <a:off x="3942834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223300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223300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Creciente transaccionalidad</a:t>
            </a:r>
            <a:endParaRPr dirty="0"/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78" name="Google Shape;478;p27"/>
          <p:cNvSpPr txBox="1">
            <a:spLocks noGrp="1"/>
          </p:cNvSpPr>
          <p:nvPr>
            <p:ph type="subTitle" idx="5"/>
          </p:nvPr>
        </p:nvSpPr>
        <p:spPr>
          <a:xfrm>
            <a:off x="3942827" y="3829680"/>
            <a:ext cx="17556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El fraude financiero</a:t>
            </a:r>
            <a:endParaRPr dirty="0"/>
          </a:p>
        </p:txBody>
      </p:sp>
      <p:sp>
        <p:nvSpPr>
          <p:cNvPr id="479" name="Google Shape;479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3942827" y="1562750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79" idx="1"/>
          </p:cNvCxnSpPr>
          <p:nvPr/>
        </p:nvCxnSpPr>
        <p:spPr>
          <a:xfrm>
            <a:off x="3942827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stCxn id="484" idx="1"/>
            <a:endCxn id="481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346749" y="1669267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1" name="Google Shape;491;p27"/>
          <p:cNvGrpSpPr/>
          <p:nvPr/>
        </p:nvGrpSpPr>
        <p:grpSpPr>
          <a:xfrm>
            <a:off x="4075558" y="1684660"/>
            <a:ext cx="577210" cy="580282"/>
            <a:chOff x="3095745" y="3805393"/>
            <a:chExt cx="352840" cy="354717"/>
          </a:xfrm>
        </p:grpSpPr>
        <p:sp>
          <p:nvSpPr>
            <p:cNvPr id="492" name="Google Shape;492;p27"/>
            <p:cNvSpPr/>
            <p:nvPr/>
          </p:nvSpPr>
          <p:spPr>
            <a:xfrm>
              <a:off x="3095745" y="3805393"/>
              <a:ext cx="272093" cy="271711"/>
            </a:xfrm>
            <a:custGeom>
              <a:avLst/>
              <a:gdLst/>
              <a:ahLst/>
              <a:cxnLst/>
              <a:rect l="l" t="t" r="r" b="b"/>
              <a:pathLst>
                <a:path w="8549" h="8537" extrusionOk="0">
                  <a:moveTo>
                    <a:pt x="4025" y="0"/>
                  </a:moveTo>
                  <a:cubicBezTo>
                    <a:pt x="3763" y="0"/>
                    <a:pt x="3525" y="179"/>
                    <a:pt x="3489" y="441"/>
                  </a:cubicBezTo>
                  <a:lnTo>
                    <a:pt x="3322" y="1262"/>
                  </a:lnTo>
                  <a:cubicBezTo>
                    <a:pt x="3155" y="1322"/>
                    <a:pt x="2977" y="1381"/>
                    <a:pt x="2834" y="1465"/>
                  </a:cubicBezTo>
                  <a:lnTo>
                    <a:pt x="2132" y="1012"/>
                  </a:lnTo>
                  <a:cubicBezTo>
                    <a:pt x="2036" y="947"/>
                    <a:pt x="1929" y="915"/>
                    <a:pt x="1825" y="915"/>
                  </a:cubicBezTo>
                  <a:cubicBezTo>
                    <a:pt x="1683" y="915"/>
                    <a:pt x="1544" y="974"/>
                    <a:pt x="1441" y="1084"/>
                  </a:cubicBezTo>
                  <a:lnTo>
                    <a:pt x="1084" y="1441"/>
                  </a:lnTo>
                  <a:cubicBezTo>
                    <a:pt x="905" y="1619"/>
                    <a:pt x="881" y="1917"/>
                    <a:pt x="1012" y="2119"/>
                  </a:cubicBezTo>
                  <a:lnTo>
                    <a:pt x="1477" y="2822"/>
                  </a:lnTo>
                  <a:cubicBezTo>
                    <a:pt x="1381" y="2989"/>
                    <a:pt x="1322" y="3155"/>
                    <a:pt x="1262" y="3310"/>
                  </a:cubicBezTo>
                  <a:lnTo>
                    <a:pt x="453" y="3477"/>
                  </a:lnTo>
                  <a:cubicBezTo>
                    <a:pt x="191" y="3524"/>
                    <a:pt x="0" y="3763"/>
                    <a:pt x="0" y="4013"/>
                  </a:cubicBezTo>
                  <a:lnTo>
                    <a:pt x="0" y="4525"/>
                  </a:lnTo>
                  <a:cubicBezTo>
                    <a:pt x="0" y="4775"/>
                    <a:pt x="179" y="5013"/>
                    <a:pt x="453" y="5060"/>
                  </a:cubicBezTo>
                  <a:lnTo>
                    <a:pt x="1262" y="5215"/>
                  </a:lnTo>
                  <a:cubicBezTo>
                    <a:pt x="1322" y="5382"/>
                    <a:pt x="1381" y="5560"/>
                    <a:pt x="1477" y="5715"/>
                  </a:cubicBezTo>
                  <a:lnTo>
                    <a:pt x="1012" y="6406"/>
                  </a:lnTo>
                  <a:cubicBezTo>
                    <a:pt x="869" y="6632"/>
                    <a:pt x="893" y="6918"/>
                    <a:pt x="1084" y="7096"/>
                  </a:cubicBezTo>
                  <a:lnTo>
                    <a:pt x="1441" y="7453"/>
                  </a:lnTo>
                  <a:cubicBezTo>
                    <a:pt x="1544" y="7557"/>
                    <a:pt x="1687" y="7608"/>
                    <a:pt x="1830" y="7608"/>
                  </a:cubicBezTo>
                  <a:cubicBezTo>
                    <a:pt x="1935" y="7608"/>
                    <a:pt x="2041" y="7580"/>
                    <a:pt x="2132" y="7525"/>
                  </a:cubicBezTo>
                  <a:lnTo>
                    <a:pt x="2834" y="7061"/>
                  </a:lnTo>
                  <a:cubicBezTo>
                    <a:pt x="2989" y="7156"/>
                    <a:pt x="3155" y="7215"/>
                    <a:pt x="3322" y="7275"/>
                  </a:cubicBezTo>
                  <a:lnTo>
                    <a:pt x="3489" y="8096"/>
                  </a:lnTo>
                  <a:cubicBezTo>
                    <a:pt x="3525" y="8346"/>
                    <a:pt x="3763" y="8537"/>
                    <a:pt x="4025" y="8537"/>
                  </a:cubicBezTo>
                  <a:lnTo>
                    <a:pt x="4525" y="8537"/>
                  </a:lnTo>
                  <a:cubicBezTo>
                    <a:pt x="4775" y="8537"/>
                    <a:pt x="5013" y="8358"/>
                    <a:pt x="5060" y="8096"/>
                  </a:cubicBezTo>
                  <a:lnTo>
                    <a:pt x="5227" y="7275"/>
                  </a:lnTo>
                  <a:cubicBezTo>
                    <a:pt x="5358" y="7227"/>
                    <a:pt x="5489" y="7180"/>
                    <a:pt x="5632" y="7120"/>
                  </a:cubicBezTo>
                  <a:cubicBezTo>
                    <a:pt x="5692" y="7084"/>
                    <a:pt x="5727" y="6977"/>
                    <a:pt x="5692" y="6894"/>
                  </a:cubicBezTo>
                  <a:cubicBezTo>
                    <a:pt x="5655" y="6821"/>
                    <a:pt x="5584" y="6790"/>
                    <a:pt x="5515" y="6790"/>
                  </a:cubicBezTo>
                  <a:cubicBezTo>
                    <a:pt x="5494" y="6790"/>
                    <a:pt x="5473" y="6793"/>
                    <a:pt x="5453" y="6799"/>
                  </a:cubicBezTo>
                  <a:cubicBezTo>
                    <a:pt x="5299" y="6870"/>
                    <a:pt x="5156" y="6918"/>
                    <a:pt x="5001" y="6965"/>
                  </a:cubicBezTo>
                  <a:cubicBezTo>
                    <a:pt x="4941" y="6977"/>
                    <a:pt x="4882" y="7037"/>
                    <a:pt x="4882" y="7096"/>
                  </a:cubicBezTo>
                  <a:lnTo>
                    <a:pt x="4703" y="8025"/>
                  </a:lnTo>
                  <a:cubicBezTo>
                    <a:pt x="4691" y="8108"/>
                    <a:pt x="4596" y="8180"/>
                    <a:pt x="4513" y="8180"/>
                  </a:cubicBezTo>
                  <a:lnTo>
                    <a:pt x="4001" y="8180"/>
                  </a:lnTo>
                  <a:cubicBezTo>
                    <a:pt x="3917" y="8180"/>
                    <a:pt x="3822" y="8120"/>
                    <a:pt x="3810" y="8025"/>
                  </a:cubicBezTo>
                  <a:lnTo>
                    <a:pt x="3632" y="7096"/>
                  </a:lnTo>
                  <a:cubicBezTo>
                    <a:pt x="3620" y="7037"/>
                    <a:pt x="3572" y="6977"/>
                    <a:pt x="3513" y="6965"/>
                  </a:cubicBezTo>
                  <a:cubicBezTo>
                    <a:pt x="3310" y="6906"/>
                    <a:pt x="3096" y="6811"/>
                    <a:pt x="2905" y="6703"/>
                  </a:cubicBezTo>
                  <a:cubicBezTo>
                    <a:pt x="2876" y="6691"/>
                    <a:pt x="2843" y="6686"/>
                    <a:pt x="2812" y="6686"/>
                  </a:cubicBezTo>
                  <a:cubicBezTo>
                    <a:pt x="2780" y="6686"/>
                    <a:pt x="2751" y="6691"/>
                    <a:pt x="2727" y="6703"/>
                  </a:cubicBezTo>
                  <a:lnTo>
                    <a:pt x="1941" y="7227"/>
                  </a:lnTo>
                  <a:cubicBezTo>
                    <a:pt x="1904" y="7249"/>
                    <a:pt x="1864" y="7260"/>
                    <a:pt x="1824" y="7260"/>
                  </a:cubicBezTo>
                  <a:cubicBezTo>
                    <a:pt x="1774" y="7260"/>
                    <a:pt x="1725" y="7243"/>
                    <a:pt x="1679" y="7203"/>
                  </a:cubicBezTo>
                  <a:lnTo>
                    <a:pt x="1322" y="6846"/>
                  </a:lnTo>
                  <a:cubicBezTo>
                    <a:pt x="1262" y="6787"/>
                    <a:pt x="1250" y="6680"/>
                    <a:pt x="1298" y="6584"/>
                  </a:cubicBezTo>
                  <a:lnTo>
                    <a:pt x="1822" y="5799"/>
                  </a:lnTo>
                  <a:cubicBezTo>
                    <a:pt x="1846" y="5739"/>
                    <a:pt x="1858" y="5679"/>
                    <a:pt x="1822" y="5620"/>
                  </a:cubicBezTo>
                  <a:cubicBezTo>
                    <a:pt x="1715" y="5429"/>
                    <a:pt x="1620" y="5215"/>
                    <a:pt x="1560" y="5013"/>
                  </a:cubicBezTo>
                  <a:cubicBezTo>
                    <a:pt x="1548" y="4953"/>
                    <a:pt x="1489" y="4894"/>
                    <a:pt x="1429" y="4894"/>
                  </a:cubicBezTo>
                  <a:lnTo>
                    <a:pt x="512" y="4715"/>
                  </a:lnTo>
                  <a:cubicBezTo>
                    <a:pt x="417" y="4703"/>
                    <a:pt x="346" y="4608"/>
                    <a:pt x="346" y="4525"/>
                  </a:cubicBezTo>
                  <a:lnTo>
                    <a:pt x="346" y="4013"/>
                  </a:lnTo>
                  <a:cubicBezTo>
                    <a:pt x="346" y="3929"/>
                    <a:pt x="405" y="3834"/>
                    <a:pt x="512" y="3822"/>
                  </a:cubicBezTo>
                  <a:lnTo>
                    <a:pt x="1429" y="3643"/>
                  </a:lnTo>
                  <a:cubicBezTo>
                    <a:pt x="1489" y="3632"/>
                    <a:pt x="1548" y="3584"/>
                    <a:pt x="1560" y="3524"/>
                  </a:cubicBezTo>
                  <a:cubicBezTo>
                    <a:pt x="1620" y="3322"/>
                    <a:pt x="1715" y="3108"/>
                    <a:pt x="1822" y="2917"/>
                  </a:cubicBezTo>
                  <a:cubicBezTo>
                    <a:pt x="1846" y="2858"/>
                    <a:pt x="1846" y="2786"/>
                    <a:pt x="1822" y="2739"/>
                  </a:cubicBezTo>
                  <a:lnTo>
                    <a:pt x="1298" y="1941"/>
                  </a:lnTo>
                  <a:cubicBezTo>
                    <a:pt x="1250" y="1869"/>
                    <a:pt x="1250" y="1762"/>
                    <a:pt x="1322" y="1691"/>
                  </a:cubicBezTo>
                  <a:lnTo>
                    <a:pt x="1679" y="1334"/>
                  </a:lnTo>
                  <a:cubicBezTo>
                    <a:pt x="1714" y="1299"/>
                    <a:pt x="1765" y="1280"/>
                    <a:pt x="1820" y="1280"/>
                  </a:cubicBezTo>
                  <a:cubicBezTo>
                    <a:pt x="1859" y="1280"/>
                    <a:pt x="1901" y="1290"/>
                    <a:pt x="1941" y="1310"/>
                  </a:cubicBezTo>
                  <a:lnTo>
                    <a:pt x="2727" y="1822"/>
                  </a:lnTo>
                  <a:cubicBezTo>
                    <a:pt x="2759" y="1841"/>
                    <a:pt x="2791" y="1853"/>
                    <a:pt x="2822" y="1853"/>
                  </a:cubicBezTo>
                  <a:cubicBezTo>
                    <a:pt x="2850" y="1853"/>
                    <a:pt x="2878" y="1844"/>
                    <a:pt x="2905" y="1822"/>
                  </a:cubicBezTo>
                  <a:cubicBezTo>
                    <a:pt x="3096" y="1727"/>
                    <a:pt x="3310" y="1631"/>
                    <a:pt x="3513" y="1572"/>
                  </a:cubicBezTo>
                  <a:cubicBezTo>
                    <a:pt x="3572" y="1560"/>
                    <a:pt x="3632" y="1500"/>
                    <a:pt x="3632" y="1441"/>
                  </a:cubicBezTo>
                  <a:lnTo>
                    <a:pt x="3810" y="512"/>
                  </a:lnTo>
                  <a:cubicBezTo>
                    <a:pt x="3822" y="429"/>
                    <a:pt x="3917" y="357"/>
                    <a:pt x="4001" y="357"/>
                  </a:cubicBezTo>
                  <a:lnTo>
                    <a:pt x="4513" y="357"/>
                  </a:lnTo>
                  <a:cubicBezTo>
                    <a:pt x="4596" y="357"/>
                    <a:pt x="4691" y="417"/>
                    <a:pt x="4703" y="512"/>
                  </a:cubicBezTo>
                  <a:lnTo>
                    <a:pt x="4882" y="1441"/>
                  </a:lnTo>
                  <a:cubicBezTo>
                    <a:pt x="4894" y="1500"/>
                    <a:pt x="4941" y="1560"/>
                    <a:pt x="5001" y="1572"/>
                  </a:cubicBezTo>
                  <a:cubicBezTo>
                    <a:pt x="5215" y="1631"/>
                    <a:pt x="5418" y="1727"/>
                    <a:pt x="5608" y="1822"/>
                  </a:cubicBezTo>
                  <a:cubicBezTo>
                    <a:pt x="5638" y="1840"/>
                    <a:pt x="5674" y="1849"/>
                    <a:pt x="5706" y="1849"/>
                  </a:cubicBezTo>
                  <a:cubicBezTo>
                    <a:pt x="5739" y="1849"/>
                    <a:pt x="5769" y="1840"/>
                    <a:pt x="5787" y="1822"/>
                  </a:cubicBezTo>
                  <a:lnTo>
                    <a:pt x="6584" y="1310"/>
                  </a:lnTo>
                  <a:cubicBezTo>
                    <a:pt x="6617" y="1288"/>
                    <a:pt x="6656" y="1277"/>
                    <a:pt x="6696" y="1277"/>
                  </a:cubicBezTo>
                  <a:cubicBezTo>
                    <a:pt x="6745" y="1277"/>
                    <a:pt x="6795" y="1294"/>
                    <a:pt x="6835" y="1334"/>
                  </a:cubicBezTo>
                  <a:lnTo>
                    <a:pt x="7192" y="1691"/>
                  </a:lnTo>
                  <a:cubicBezTo>
                    <a:pt x="7251" y="1750"/>
                    <a:pt x="7263" y="1858"/>
                    <a:pt x="7216" y="1941"/>
                  </a:cubicBezTo>
                  <a:lnTo>
                    <a:pt x="6704" y="2739"/>
                  </a:lnTo>
                  <a:cubicBezTo>
                    <a:pt x="6668" y="2798"/>
                    <a:pt x="6656" y="2858"/>
                    <a:pt x="6704" y="2917"/>
                  </a:cubicBezTo>
                  <a:cubicBezTo>
                    <a:pt x="6799" y="3108"/>
                    <a:pt x="6894" y="3322"/>
                    <a:pt x="6954" y="3524"/>
                  </a:cubicBezTo>
                  <a:cubicBezTo>
                    <a:pt x="6965" y="3584"/>
                    <a:pt x="7025" y="3643"/>
                    <a:pt x="7085" y="3643"/>
                  </a:cubicBezTo>
                  <a:lnTo>
                    <a:pt x="8013" y="3822"/>
                  </a:lnTo>
                  <a:cubicBezTo>
                    <a:pt x="8097" y="3834"/>
                    <a:pt x="8168" y="3929"/>
                    <a:pt x="8168" y="4013"/>
                  </a:cubicBezTo>
                  <a:lnTo>
                    <a:pt x="8168" y="4525"/>
                  </a:lnTo>
                  <a:cubicBezTo>
                    <a:pt x="8168" y="4608"/>
                    <a:pt x="8108" y="4703"/>
                    <a:pt x="8013" y="4715"/>
                  </a:cubicBezTo>
                  <a:lnTo>
                    <a:pt x="7085" y="4894"/>
                  </a:lnTo>
                  <a:cubicBezTo>
                    <a:pt x="7025" y="4906"/>
                    <a:pt x="6965" y="4953"/>
                    <a:pt x="6954" y="5013"/>
                  </a:cubicBezTo>
                  <a:cubicBezTo>
                    <a:pt x="6906" y="5156"/>
                    <a:pt x="6846" y="5322"/>
                    <a:pt x="6787" y="5477"/>
                  </a:cubicBezTo>
                  <a:cubicBezTo>
                    <a:pt x="6739" y="5560"/>
                    <a:pt x="6787" y="5668"/>
                    <a:pt x="6882" y="5715"/>
                  </a:cubicBezTo>
                  <a:cubicBezTo>
                    <a:pt x="6903" y="5724"/>
                    <a:pt x="6926" y="5729"/>
                    <a:pt x="6949" y="5729"/>
                  </a:cubicBezTo>
                  <a:cubicBezTo>
                    <a:pt x="7016" y="5729"/>
                    <a:pt x="7085" y="5691"/>
                    <a:pt x="7120" y="5620"/>
                  </a:cubicBezTo>
                  <a:cubicBezTo>
                    <a:pt x="7180" y="5489"/>
                    <a:pt x="7239" y="5358"/>
                    <a:pt x="7275" y="5215"/>
                  </a:cubicBezTo>
                  <a:lnTo>
                    <a:pt x="8097" y="5060"/>
                  </a:lnTo>
                  <a:cubicBezTo>
                    <a:pt x="8347" y="5013"/>
                    <a:pt x="8549" y="4775"/>
                    <a:pt x="8549" y="4525"/>
                  </a:cubicBezTo>
                  <a:lnTo>
                    <a:pt x="8549" y="4013"/>
                  </a:lnTo>
                  <a:cubicBezTo>
                    <a:pt x="8549" y="3763"/>
                    <a:pt x="8370" y="3524"/>
                    <a:pt x="8097" y="3477"/>
                  </a:cubicBezTo>
                  <a:lnTo>
                    <a:pt x="7275" y="3310"/>
                  </a:lnTo>
                  <a:cubicBezTo>
                    <a:pt x="7216" y="3155"/>
                    <a:pt x="7156" y="2977"/>
                    <a:pt x="7073" y="2822"/>
                  </a:cubicBezTo>
                  <a:lnTo>
                    <a:pt x="7537" y="2119"/>
                  </a:lnTo>
                  <a:cubicBezTo>
                    <a:pt x="7680" y="1905"/>
                    <a:pt x="7656" y="1619"/>
                    <a:pt x="7454" y="1441"/>
                  </a:cubicBezTo>
                  <a:lnTo>
                    <a:pt x="7096" y="1084"/>
                  </a:lnTo>
                  <a:cubicBezTo>
                    <a:pt x="6992" y="980"/>
                    <a:pt x="6848" y="924"/>
                    <a:pt x="6705" y="924"/>
                  </a:cubicBezTo>
                  <a:cubicBezTo>
                    <a:pt x="6603" y="924"/>
                    <a:pt x="6502" y="953"/>
                    <a:pt x="6418" y="1012"/>
                  </a:cubicBezTo>
                  <a:lnTo>
                    <a:pt x="5715" y="1465"/>
                  </a:lnTo>
                  <a:cubicBezTo>
                    <a:pt x="5549" y="1381"/>
                    <a:pt x="5394" y="1322"/>
                    <a:pt x="5227" y="1262"/>
                  </a:cubicBezTo>
                  <a:lnTo>
                    <a:pt x="5060" y="441"/>
                  </a:lnTo>
                  <a:cubicBezTo>
                    <a:pt x="5013" y="191"/>
                    <a:pt x="4775" y="0"/>
                    <a:pt x="4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7"/>
            <p:cNvSpPr/>
            <p:nvPr/>
          </p:nvSpPr>
          <p:spPr>
            <a:xfrm>
              <a:off x="3184798" y="3878883"/>
              <a:ext cx="109550" cy="94018"/>
            </a:xfrm>
            <a:custGeom>
              <a:avLst/>
              <a:gdLst/>
              <a:ahLst/>
              <a:cxnLst/>
              <a:rect l="l" t="t" r="r" b="b"/>
              <a:pathLst>
                <a:path w="3442" h="2954" extrusionOk="0">
                  <a:moveTo>
                    <a:pt x="1465" y="1"/>
                  </a:moveTo>
                  <a:cubicBezTo>
                    <a:pt x="941" y="1"/>
                    <a:pt x="453" y="191"/>
                    <a:pt x="72" y="561"/>
                  </a:cubicBezTo>
                  <a:cubicBezTo>
                    <a:pt x="0" y="632"/>
                    <a:pt x="0" y="739"/>
                    <a:pt x="72" y="811"/>
                  </a:cubicBezTo>
                  <a:cubicBezTo>
                    <a:pt x="113" y="852"/>
                    <a:pt x="158" y="873"/>
                    <a:pt x="203" y="873"/>
                  </a:cubicBezTo>
                  <a:cubicBezTo>
                    <a:pt x="247" y="873"/>
                    <a:pt x="292" y="852"/>
                    <a:pt x="334" y="811"/>
                  </a:cubicBezTo>
                  <a:cubicBezTo>
                    <a:pt x="631" y="513"/>
                    <a:pt x="1024" y="358"/>
                    <a:pt x="1465" y="358"/>
                  </a:cubicBezTo>
                  <a:cubicBezTo>
                    <a:pt x="2358" y="358"/>
                    <a:pt x="3084" y="1084"/>
                    <a:pt x="3084" y="1977"/>
                  </a:cubicBezTo>
                  <a:cubicBezTo>
                    <a:pt x="3084" y="2227"/>
                    <a:pt x="3024" y="2477"/>
                    <a:pt x="2905" y="2716"/>
                  </a:cubicBezTo>
                  <a:cubicBezTo>
                    <a:pt x="2846" y="2799"/>
                    <a:pt x="2894" y="2894"/>
                    <a:pt x="2977" y="2942"/>
                  </a:cubicBezTo>
                  <a:cubicBezTo>
                    <a:pt x="3013" y="2954"/>
                    <a:pt x="3036" y="2954"/>
                    <a:pt x="3048" y="2954"/>
                  </a:cubicBezTo>
                  <a:cubicBezTo>
                    <a:pt x="3108" y="2954"/>
                    <a:pt x="3167" y="2930"/>
                    <a:pt x="3215" y="2870"/>
                  </a:cubicBezTo>
                  <a:cubicBezTo>
                    <a:pt x="3370" y="2585"/>
                    <a:pt x="3441" y="2287"/>
                    <a:pt x="3441" y="1977"/>
                  </a:cubicBezTo>
                  <a:cubicBezTo>
                    <a:pt x="3441" y="894"/>
                    <a:pt x="2560" y="1"/>
                    <a:pt x="14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7"/>
            <p:cNvSpPr/>
            <p:nvPr/>
          </p:nvSpPr>
          <p:spPr>
            <a:xfrm>
              <a:off x="3168120" y="3917331"/>
              <a:ext cx="102707" cy="87016"/>
            </a:xfrm>
            <a:custGeom>
              <a:avLst/>
              <a:gdLst/>
              <a:ahLst/>
              <a:cxnLst/>
              <a:rect l="l" t="t" r="r" b="b"/>
              <a:pathLst>
                <a:path w="3227" h="2734" extrusionOk="0">
                  <a:moveTo>
                    <a:pt x="277" y="0"/>
                  </a:moveTo>
                  <a:cubicBezTo>
                    <a:pt x="203" y="0"/>
                    <a:pt x="136" y="38"/>
                    <a:pt x="108" y="115"/>
                  </a:cubicBezTo>
                  <a:cubicBezTo>
                    <a:pt x="36" y="317"/>
                    <a:pt x="0" y="531"/>
                    <a:pt x="0" y="758"/>
                  </a:cubicBezTo>
                  <a:cubicBezTo>
                    <a:pt x="0" y="1841"/>
                    <a:pt x="881" y="2734"/>
                    <a:pt x="1977" y="2734"/>
                  </a:cubicBezTo>
                  <a:cubicBezTo>
                    <a:pt x="2394" y="2734"/>
                    <a:pt x="2798" y="2603"/>
                    <a:pt x="3144" y="2365"/>
                  </a:cubicBezTo>
                  <a:cubicBezTo>
                    <a:pt x="3215" y="2305"/>
                    <a:pt x="3227" y="2198"/>
                    <a:pt x="3191" y="2127"/>
                  </a:cubicBezTo>
                  <a:cubicBezTo>
                    <a:pt x="3162" y="2075"/>
                    <a:pt x="3106" y="2051"/>
                    <a:pt x="3050" y="2051"/>
                  </a:cubicBezTo>
                  <a:cubicBezTo>
                    <a:pt x="3015" y="2051"/>
                    <a:pt x="2981" y="2061"/>
                    <a:pt x="2953" y="2079"/>
                  </a:cubicBezTo>
                  <a:cubicBezTo>
                    <a:pt x="2667" y="2282"/>
                    <a:pt x="2334" y="2389"/>
                    <a:pt x="2001" y="2389"/>
                  </a:cubicBezTo>
                  <a:cubicBezTo>
                    <a:pt x="1108" y="2389"/>
                    <a:pt x="370" y="1662"/>
                    <a:pt x="370" y="769"/>
                  </a:cubicBezTo>
                  <a:cubicBezTo>
                    <a:pt x="370" y="591"/>
                    <a:pt x="405" y="412"/>
                    <a:pt x="465" y="246"/>
                  </a:cubicBezTo>
                  <a:cubicBezTo>
                    <a:pt x="465" y="138"/>
                    <a:pt x="417" y="43"/>
                    <a:pt x="334" y="7"/>
                  </a:cubicBezTo>
                  <a:cubicBezTo>
                    <a:pt x="315" y="3"/>
                    <a:pt x="296" y="0"/>
                    <a:pt x="2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3264749" y="3976275"/>
              <a:ext cx="183836" cy="183836"/>
            </a:xfrm>
            <a:custGeom>
              <a:avLst/>
              <a:gdLst/>
              <a:ahLst/>
              <a:cxnLst/>
              <a:rect l="l" t="t" r="r" b="b"/>
              <a:pathLst>
                <a:path w="5776" h="5776" extrusionOk="0">
                  <a:moveTo>
                    <a:pt x="2739" y="1"/>
                  </a:moveTo>
                  <a:cubicBezTo>
                    <a:pt x="2548" y="1"/>
                    <a:pt x="2370" y="156"/>
                    <a:pt x="2322" y="346"/>
                  </a:cubicBezTo>
                  <a:lnTo>
                    <a:pt x="2215" y="846"/>
                  </a:lnTo>
                  <a:cubicBezTo>
                    <a:pt x="2132" y="882"/>
                    <a:pt x="2036" y="930"/>
                    <a:pt x="1953" y="953"/>
                  </a:cubicBezTo>
                  <a:lnTo>
                    <a:pt x="1525" y="668"/>
                  </a:lnTo>
                  <a:cubicBezTo>
                    <a:pt x="1454" y="627"/>
                    <a:pt x="1372" y="606"/>
                    <a:pt x="1291" y="606"/>
                  </a:cubicBezTo>
                  <a:cubicBezTo>
                    <a:pt x="1181" y="606"/>
                    <a:pt x="1071" y="645"/>
                    <a:pt x="989" y="727"/>
                  </a:cubicBezTo>
                  <a:lnTo>
                    <a:pt x="751" y="965"/>
                  </a:lnTo>
                  <a:cubicBezTo>
                    <a:pt x="620" y="1108"/>
                    <a:pt x="584" y="1322"/>
                    <a:pt x="691" y="1501"/>
                  </a:cubicBezTo>
                  <a:lnTo>
                    <a:pt x="977" y="1942"/>
                  </a:lnTo>
                  <a:cubicBezTo>
                    <a:pt x="917" y="2061"/>
                    <a:pt x="870" y="2180"/>
                    <a:pt x="822" y="2311"/>
                  </a:cubicBezTo>
                  <a:cubicBezTo>
                    <a:pt x="786" y="2394"/>
                    <a:pt x="858" y="2501"/>
                    <a:pt x="941" y="2537"/>
                  </a:cubicBezTo>
                  <a:cubicBezTo>
                    <a:pt x="954" y="2541"/>
                    <a:pt x="967" y="2542"/>
                    <a:pt x="980" y="2542"/>
                  </a:cubicBezTo>
                  <a:cubicBezTo>
                    <a:pt x="1055" y="2542"/>
                    <a:pt x="1137" y="2489"/>
                    <a:pt x="1167" y="2418"/>
                  </a:cubicBezTo>
                  <a:cubicBezTo>
                    <a:pt x="1203" y="2275"/>
                    <a:pt x="1251" y="2144"/>
                    <a:pt x="1322" y="2025"/>
                  </a:cubicBezTo>
                  <a:cubicBezTo>
                    <a:pt x="1358" y="1965"/>
                    <a:pt x="1358" y="1894"/>
                    <a:pt x="1322" y="1846"/>
                  </a:cubicBezTo>
                  <a:lnTo>
                    <a:pt x="989" y="1322"/>
                  </a:lnTo>
                  <a:cubicBezTo>
                    <a:pt x="977" y="1299"/>
                    <a:pt x="977" y="1263"/>
                    <a:pt x="1001" y="1239"/>
                  </a:cubicBezTo>
                  <a:lnTo>
                    <a:pt x="1239" y="1001"/>
                  </a:lnTo>
                  <a:cubicBezTo>
                    <a:pt x="1258" y="981"/>
                    <a:pt x="1274" y="973"/>
                    <a:pt x="1291" y="973"/>
                  </a:cubicBezTo>
                  <a:cubicBezTo>
                    <a:pt x="1304" y="973"/>
                    <a:pt x="1318" y="978"/>
                    <a:pt x="1334" y="989"/>
                  </a:cubicBezTo>
                  <a:lnTo>
                    <a:pt x="1846" y="1322"/>
                  </a:lnTo>
                  <a:cubicBezTo>
                    <a:pt x="1878" y="1342"/>
                    <a:pt x="1910" y="1354"/>
                    <a:pt x="1942" y="1354"/>
                  </a:cubicBezTo>
                  <a:cubicBezTo>
                    <a:pt x="1969" y="1354"/>
                    <a:pt x="1997" y="1345"/>
                    <a:pt x="2025" y="1322"/>
                  </a:cubicBezTo>
                  <a:cubicBezTo>
                    <a:pt x="2144" y="1251"/>
                    <a:pt x="2287" y="1203"/>
                    <a:pt x="2417" y="1156"/>
                  </a:cubicBezTo>
                  <a:cubicBezTo>
                    <a:pt x="2477" y="1144"/>
                    <a:pt x="2537" y="1084"/>
                    <a:pt x="2537" y="1025"/>
                  </a:cubicBezTo>
                  <a:lnTo>
                    <a:pt x="2656" y="418"/>
                  </a:lnTo>
                  <a:cubicBezTo>
                    <a:pt x="2656" y="382"/>
                    <a:pt x="2679" y="358"/>
                    <a:pt x="2727" y="358"/>
                  </a:cubicBezTo>
                  <a:lnTo>
                    <a:pt x="3060" y="358"/>
                  </a:lnTo>
                  <a:cubicBezTo>
                    <a:pt x="3084" y="358"/>
                    <a:pt x="3120" y="394"/>
                    <a:pt x="3132" y="418"/>
                  </a:cubicBezTo>
                  <a:lnTo>
                    <a:pt x="3251" y="1025"/>
                  </a:lnTo>
                  <a:cubicBezTo>
                    <a:pt x="3263" y="1084"/>
                    <a:pt x="3310" y="1144"/>
                    <a:pt x="3370" y="1156"/>
                  </a:cubicBezTo>
                  <a:cubicBezTo>
                    <a:pt x="3501" y="1203"/>
                    <a:pt x="3632" y="1251"/>
                    <a:pt x="3751" y="1322"/>
                  </a:cubicBezTo>
                  <a:cubicBezTo>
                    <a:pt x="3781" y="1340"/>
                    <a:pt x="3816" y="1349"/>
                    <a:pt x="3849" y="1349"/>
                  </a:cubicBezTo>
                  <a:cubicBezTo>
                    <a:pt x="3882" y="1349"/>
                    <a:pt x="3912" y="1340"/>
                    <a:pt x="3930" y="1322"/>
                  </a:cubicBezTo>
                  <a:lnTo>
                    <a:pt x="4453" y="989"/>
                  </a:lnTo>
                  <a:cubicBezTo>
                    <a:pt x="4469" y="978"/>
                    <a:pt x="4483" y="973"/>
                    <a:pt x="4497" y="973"/>
                  </a:cubicBezTo>
                  <a:cubicBezTo>
                    <a:pt x="4513" y="973"/>
                    <a:pt x="4529" y="981"/>
                    <a:pt x="4549" y="1001"/>
                  </a:cubicBezTo>
                  <a:lnTo>
                    <a:pt x="4787" y="1239"/>
                  </a:lnTo>
                  <a:cubicBezTo>
                    <a:pt x="4811" y="1263"/>
                    <a:pt x="4811" y="1299"/>
                    <a:pt x="4799" y="1322"/>
                  </a:cubicBezTo>
                  <a:lnTo>
                    <a:pt x="4453" y="1846"/>
                  </a:lnTo>
                  <a:cubicBezTo>
                    <a:pt x="4430" y="1906"/>
                    <a:pt x="4406" y="1965"/>
                    <a:pt x="4453" y="2025"/>
                  </a:cubicBezTo>
                  <a:cubicBezTo>
                    <a:pt x="4525" y="2144"/>
                    <a:pt x="4573" y="2275"/>
                    <a:pt x="4620" y="2418"/>
                  </a:cubicBezTo>
                  <a:cubicBezTo>
                    <a:pt x="4632" y="2477"/>
                    <a:pt x="4692" y="2537"/>
                    <a:pt x="4751" y="2537"/>
                  </a:cubicBezTo>
                  <a:lnTo>
                    <a:pt x="5358" y="2656"/>
                  </a:lnTo>
                  <a:cubicBezTo>
                    <a:pt x="5394" y="2656"/>
                    <a:pt x="5418" y="2680"/>
                    <a:pt x="5418" y="2727"/>
                  </a:cubicBezTo>
                  <a:lnTo>
                    <a:pt x="5418" y="3049"/>
                  </a:lnTo>
                  <a:cubicBezTo>
                    <a:pt x="5418" y="3085"/>
                    <a:pt x="5394" y="3108"/>
                    <a:pt x="5358" y="3132"/>
                  </a:cubicBezTo>
                  <a:lnTo>
                    <a:pt x="4751" y="3251"/>
                  </a:lnTo>
                  <a:cubicBezTo>
                    <a:pt x="4692" y="3263"/>
                    <a:pt x="4632" y="3311"/>
                    <a:pt x="4620" y="3370"/>
                  </a:cubicBezTo>
                  <a:cubicBezTo>
                    <a:pt x="4573" y="3501"/>
                    <a:pt x="4525" y="3632"/>
                    <a:pt x="4453" y="3751"/>
                  </a:cubicBezTo>
                  <a:cubicBezTo>
                    <a:pt x="4430" y="3811"/>
                    <a:pt x="4430" y="3882"/>
                    <a:pt x="4453" y="3930"/>
                  </a:cubicBezTo>
                  <a:lnTo>
                    <a:pt x="4799" y="4454"/>
                  </a:lnTo>
                  <a:cubicBezTo>
                    <a:pt x="4811" y="4478"/>
                    <a:pt x="4811" y="4513"/>
                    <a:pt x="4787" y="4537"/>
                  </a:cubicBezTo>
                  <a:lnTo>
                    <a:pt x="4549" y="4775"/>
                  </a:lnTo>
                  <a:cubicBezTo>
                    <a:pt x="4526" y="4798"/>
                    <a:pt x="4508" y="4806"/>
                    <a:pt x="4489" y="4806"/>
                  </a:cubicBezTo>
                  <a:cubicBezTo>
                    <a:pt x="4478" y="4806"/>
                    <a:pt x="4467" y="4803"/>
                    <a:pt x="4453" y="4799"/>
                  </a:cubicBezTo>
                  <a:lnTo>
                    <a:pt x="3930" y="4454"/>
                  </a:lnTo>
                  <a:cubicBezTo>
                    <a:pt x="3898" y="4435"/>
                    <a:pt x="3866" y="4422"/>
                    <a:pt x="3834" y="4422"/>
                  </a:cubicBezTo>
                  <a:cubicBezTo>
                    <a:pt x="3806" y="4422"/>
                    <a:pt x="3779" y="4432"/>
                    <a:pt x="3751" y="4454"/>
                  </a:cubicBezTo>
                  <a:cubicBezTo>
                    <a:pt x="3632" y="4525"/>
                    <a:pt x="3501" y="4573"/>
                    <a:pt x="3370" y="4621"/>
                  </a:cubicBezTo>
                  <a:cubicBezTo>
                    <a:pt x="3310" y="4632"/>
                    <a:pt x="3251" y="4692"/>
                    <a:pt x="3251" y="4751"/>
                  </a:cubicBezTo>
                  <a:lnTo>
                    <a:pt x="3132" y="5359"/>
                  </a:lnTo>
                  <a:cubicBezTo>
                    <a:pt x="3132" y="5394"/>
                    <a:pt x="3096" y="5418"/>
                    <a:pt x="3060" y="5418"/>
                  </a:cubicBezTo>
                  <a:lnTo>
                    <a:pt x="2727" y="5418"/>
                  </a:lnTo>
                  <a:cubicBezTo>
                    <a:pt x="2703" y="5418"/>
                    <a:pt x="2668" y="5394"/>
                    <a:pt x="2656" y="5359"/>
                  </a:cubicBezTo>
                  <a:lnTo>
                    <a:pt x="2537" y="4751"/>
                  </a:lnTo>
                  <a:cubicBezTo>
                    <a:pt x="2525" y="4692"/>
                    <a:pt x="2477" y="4632"/>
                    <a:pt x="2417" y="4621"/>
                  </a:cubicBezTo>
                  <a:cubicBezTo>
                    <a:pt x="2287" y="4573"/>
                    <a:pt x="2144" y="4525"/>
                    <a:pt x="2025" y="4454"/>
                  </a:cubicBezTo>
                  <a:cubicBezTo>
                    <a:pt x="1995" y="4436"/>
                    <a:pt x="1962" y="4427"/>
                    <a:pt x="1931" y="4427"/>
                  </a:cubicBezTo>
                  <a:cubicBezTo>
                    <a:pt x="1900" y="4427"/>
                    <a:pt x="1870" y="4436"/>
                    <a:pt x="1846" y="4454"/>
                  </a:cubicBezTo>
                  <a:lnTo>
                    <a:pt x="1334" y="4799"/>
                  </a:lnTo>
                  <a:cubicBezTo>
                    <a:pt x="1321" y="4803"/>
                    <a:pt x="1309" y="4806"/>
                    <a:pt x="1298" y="4806"/>
                  </a:cubicBezTo>
                  <a:cubicBezTo>
                    <a:pt x="1279" y="4806"/>
                    <a:pt x="1261" y="4798"/>
                    <a:pt x="1239" y="4775"/>
                  </a:cubicBezTo>
                  <a:lnTo>
                    <a:pt x="1001" y="4537"/>
                  </a:lnTo>
                  <a:cubicBezTo>
                    <a:pt x="977" y="4513"/>
                    <a:pt x="977" y="4478"/>
                    <a:pt x="989" y="4454"/>
                  </a:cubicBezTo>
                  <a:lnTo>
                    <a:pt x="1322" y="3930"/>
                  </a:lnTo>
                  <a:cubicBezTo>
                    <a:pt x="1358" y="3870"/>
                    <a:pt x="1370" y="3811"/>
                    <a:pt x="1322" y="3751"/>
                  </a:cubicBezTo>
                  <a:cubicBezTo>
                    <a:pt x="1251" y="3632"/>
                    <a:pt x="1215" y="3501"/>
                    <a:pt x="1167" y="3370"/>
                  </a:cubicBezTo>
                  <a:cubicBezTo>
                    <a:pt x="1144" y="3311"/>
                    <a:pt x="1084" y="3251"/>
                    <a:pt x="1024" y="3251"/>
                  </a:cubicBezTo>
                  <a:lnTo>
                    <a:pt x="417" y="3132"/>
                  </a:lnTo>
                  <a:cubicBezTo>
                    <a:pt x="393" y="3132"/>
                    <a:pt x="358" y="3097"/>
                    <a:pt x="358" y="3049"/>
                  </a:cubicBezTo>
                  <a:lnTo>
                    <a:pt x="358" y="2727"/>
                  </a:lnTo>
                  <a:cubicBezTo>
                    <a:pt x="358" y="2692"/>
                    <a:pt x="393" y="2668"/>
                    <a:pt x="417" y="2656"/>
                  </a:cubicBezTo>
                  <a:lnTo>
                    <a:pt x="465" y="2632"/>
                  </a:lnTo>
                  <a:cubicBezTo>
                    <a:pt x="548" y="2620"/>
                    <a:pt x="632" y="2525"/>
                    <a:pt x="596" y="2430"/>
                  </a:cubicBezTo>
                  <a:cubicBezTo>
                    <a:pt x="586" y="2352"/>
                    <a:pt x="520" y="2289"/>
                    <a:pt x="444" y="2289"/>
                  </a:cubicBezTo>
                  <a:cubicBezTo>
                    <a:pt x="428" y="2289"/>
                    <a:pt x="410" y="2292"/>
                    <a:pt x="393" y="2299"/>
                  </a:cubicBezTo>
                  <a:lnTo>
                    <a:pt x="346" y="2311"/>
                  </a:lnTo>
                  <a:cubicBezTo>
                    <a:pt x="155" y="2358"/>
                    <a:pt x="1" y="2513"/>
                    <a:pt x="1" y="2727"/>
                  </a:cubicBezTo>
                  <a:lnTo>
                    <a:pt x="1" y="3049"/>
                  </a:lnTo>
                  <a:cubicBezTo>
                    <a:pt x="1" y="3251"/>
                    <a:pt x="155" y="3430"/>
                    <a:pt x="346" y="3466"/>
                  </a:cubicBezTo>
                  <a:lnTo>
                    <a:pt x="846" y="3573"/>
                  </a:lnTo>
                  <a:cubicBezTo>
                    <a:pt x="882" y="3668"/>
                    <a:pt x="929" y="3751"/>
                    <a:pt x="953" y="3847"/>
                  </a:cubicBezTo>
                  <a:lnTo>
                    <a:pt x="679" y="4275"/>
                  </a:lnTo>
                  <a:cubicBezTo>
                    <a:pt x="572" y="4442"/>
                    <a:pt x="584" y="4656"/>
                    <a:pt x="727" y="4811"/>
                  </a:cubicBezTo>
                  <a:lnTo>
                    <a:pt x="977" y="5049"/>
                  </a:lnTo>
                  <a:cubicBezTo>
                    <a:pt x="1055" y="5127"/>
                    <a:pt x="1163" y="5172"/>
                    <a:pt x="1278" y="5172"/>
                  </a:cubicBezTo>
                  <a:cubicBezTo>
                    <a:pt x="1356" y="5172"/>
                    <a:pt x="1436" y="5152"/>
                    <a:pt x="1513" y="5109"/>
                  </a:cubicBezTo>
                  <a:lnTo>
                    <a:pt x="1941" y="4823"/>
                  </a:lnTo>
                  <a:cubicBezTo>
                    <a:pt x="2025" y="4871"/>
                    <a:pt x="2120" y="4894"/>
                    <a:pt x="2203" y="4930"/>
                  </a:cubicBezTo>
                  <a:lnTo>
                    <a:pt x="2310" y="5430"/>
                  </a:lnTo>
                  <a:cubicBezTo>
                    <a:pt x="2358" y="5633"/>
                    <a:pt x="2513" y="5775"/>
                    <a:pt x="2727" y="5775"/>
                  </a:cubicBezTo>
                  <a:lnTo>
                    <a:pt x="3060" y="5775"/>
                  </a:lnTo>
                  <a:cubicBezTo>
                    <a:pt x="3251" y="5775"/>
                    <a:pt x="3430" y="5633"/>
                    <a:pt x="3465" y="5430"/>
                  </a:cubicBezTo>
                  <a:lnTo>
                    <a:pt x="3572" y="4930"/>
                  </a:lnTo>
                  <a:cubicBezTo>
                    <a:pt x="3668" y="4894"/>
                    <a:pt x="3751" y="4859"/>
                    <a:pt x="3846" y="4823"/>
                  </a:cubicBezTo>
                  <a:lnTo>
                    <a:pt x="4275" y="5109"/>
                  </a:lnTo>
                  <a:cubicBezTo>
                    <a:pt x="4344" y="5153"/>
                    <a:pt x="4422" y="5175"/>
                    <a:pt x="4500" y="5175"/>
                  </a:cubicBezTo>
                  <a:cubicBezTo>
                    <a:pt x="4610" y="5175"/>
                    <a:pt x="4720" y="5132"/>
                    <a:pt x="4811" y="5049"/>
                  </a:cubicBezTo>
                  <a:lnTo>
                    <a:pt x="5049" y="4811"/>
                  </a:lnTo>
                  <a:cubicBezTo>
                    <a:pt x="5180" y="4680"/>
                    <a:pt x="5215" y="4454"/>
                    <a:pt x="5108" y="4275"/>
                  </a:cubicBezTo>
                  <a:lnTo>
                    <a:pt x="4823" y="3847"/>
                  </a:lnTo>
                  <a:cubicBezTo>
                    <a:pt x="4870" y="3751"/>
                    <a:pt x="4894" y="3668"/>
                    <a:pt x="4930" y="3573"/>
                  </a:cubicBezTo>
                  <a:lnTo>
                    <a:pt x="5442" y="3466"/>
                  </a:lnTo>
                  <a:cubicBezTo>
                    <a:pt x="5632" y="3430"/>
                    <a:pt x="5775" y="3263"/>
                    <a:pt x="5775" y="3049"/>
                  </a:cubicBezTo>
                  <a:lnTo>
                    <a:pt x="5775" y="2727"/>
                  </a:lnTo>
                  <a:cubicBezTo>
                    <a:pt x="5775" y="2513"/>
                    <a:pt x="5644" y="2358"/>
                    <a:pt x="5454" y="2311"/>
                  </a:cubicBezTo>
                  <a:lnTo>
                    <a:pt x="4942" y="2204"/>
                  </a:lnTo>
                  <a:cubicBezTo>
                    <a:pt x="4918" y="2120"/>
                    <a:pt x="4870" y="2025"/>
                    <a:pt x="4846" y="1942"/>
                  </a:cubicBezTo>
                  <a:lnTo>
                    <a:pt x="5120" y="1501"/>
                  </a:lnTo>
                  <a:cubicBezTo>
                    <a:pt x="5227" y="1346"/>
                    <a:pt x="5215" y="1120"/>
                    <a:pt x="5061" y="965"/>
                  </a:cubicBezTo>
                  <a:lnTo>
                    <a:pt x="4823" y="727"/>
                  </a:lnTo>
                  <a:cubicBezTo>
                    <a:pt x="4745" y="650"/>
                    <a:pt x="4634" y="610"/>
                    <a:pt x="4520" y="610"/>
                  </a:cubicBezTo>
                  <a:cubicBezTo>
                    <a:pt x="4441" y="610"/>
                    <a:pt x="4360" y="629"/>
                    <a:pt x="4287" y="668"/>
                  </a:cubicBezTo>
                  <a:lnTo>
                    <a:pt x="3858" y="953"/>
                  </a:lnTo>
                  <a:cubicBezTo>
                    <a:pt x="3763" y="906"/>
                    <a:pt x="3680" y="882"/>
                    <a:pt x="3596" y="846"/>
                  </a:cubicBezTo>
                  <a:lnTo>
                    <a:pt x="3489" y="346"/>
                  </a:lnTo>
                  <a:cubicBezTo>
                    <a:pt x="3441" y="156"/>
                    <a:pt x="3275" y="1"/>
                    <a:pt x="3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3326526" y="4036907"/>
              <a:ext cx="62541" cy="62573"/>
            </a:xfrm>
            <a:custGeom>
              <a:avLst/>
              <a:gdLst/>
              <a:ahLst/>
              <a:cxnLst/>
              <a:rect l="l" t="t" r="r" b="b"/>
              <a:pathLst>
                <a:path w="1965" h="1966" extrusionOk="0">
                  <a:moveTo>
                    <a:pt x="977" y="1"/>
                  </a:moveTo>
                  <a:cubicBezTo>
                    <a:pt x="441" y="1"/>
                    <a:pt x="0" y="453"/>
                    <a:pt x="0" y="989"/>
                  </a:cubicBezTo>
                  <a:cubicBezTo>
                    <a:pt x="0" y="1525"/>
                    <a:pt x="441" y="1965"/>
                    <a:pt x="977" y="1965"/>
                  </a:cubicBezTo>
                  <a:cubicBezTo>
                    <a:pt x="1203" y="1965"/>
                    <a:pt x="1417" y="1894"/>
                    <a:pt x="1572" y="1763"/>
                  </a:cubicBezTo>
                  <a:cubicBezTo>
                    <a:pt x="1655" y="1703"/>
                    <a:pt x="1667" y="1596"/>
                    <a:pt x="1608" y="1501"/>
                  </a:cubicBezTo>
                  <a:cubicBezTo>
                    <a:pt x="1574" y="1461"/>
                    <a:pt x="1525" y="1439"/>
                    <a:pt x="1473" y="1439"/>
                  </a:cubicBezTo>
                  <a:cubicBezTo>
                    <a:pt x="1434" y="1439"/>
                    <a:pt x="1394" y="1452"/>
                    <a:pt x="1358" y="1477"/>
                  </a:cubicBezTo>
                  <a:cubicBezTo>
                    <a:pt x="1250" y="1561"/>
                    <a:pt x="1119" y="1608"/>
                    <a:pt x="965" y="1608"/>
                  </a:cubicBezTo>
                  <a:cubicBezTo>
                    <a:pt x="619" y="1608"/>
                    <a:pt x="346" y="1322"/>
                    <a:pt x="346" y="977"/>
                  </a:cubicBezTo>
                  <a:cubicBezTo>
                    <a:pt x="346" y="644"/>
                    <a:pt x="619" y="358"/>
                    <a:pt x="977" y="358"/>
                  </a:cubicBezTo>
                  <a:cubicBezTo>
                    <a:pt x="1322" y="358"/>
                    <a:pt x="1608" y="644"/>
                    <a:pt x="1608" y="989"/>
                  </a:cubicBezTo>
                  <a:cubicBezTo>
                    <a:pt x="1608" y="1084"/>
                    <a:pt x="1679" y="1168"/>
                    <a:pt x="1786" y="1168"/>
                  </a:cubicBezTo>
                  <a:cubicBezTo>
                    <a:pt x="1893" y="1168"/>
                    <a:pt x="1965" y="1084"/>
                    <a:pt x="1965" y="989"/>
                  </a:cubicBezTo>
                  <a:cubicBezTo>
                    <a:pt x="1965" y="453"/>
                    <a:pt x="1512" y="1"/>
                    <a:pt x="9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7"/>
            <p:cNvSpPr/>
            <p:nvPr/>
          </p:nvSpPr>
          <p:spPr>
            <a:xfrm>
              <a:off x="3196542" y="3907687"/>
              <a:ext cx="68238" cy="68238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358"/>
                  </a:moveTo>
                  <a:cubicBezTo>
                    <a:pt x="1477" y="358"/>
                    <a:pt x="1786" y="680"/>
                    <a:pt x="1786" y="1072"/>
                  </a:cubicBezTo>
                  <a:cubicBezTo>
                    <a:pt x="1786" y="1477"/>
                    <a:pt x="1465" y="1787"/>
                    <a:pt x="1072" y="1787"/>
                  </a:cubicBezTo>
                  <a:cubicBezTo>
                    <a:pt x="691" y="1787"/>
                    <a:pt x="358" y="1453"/>
                    <a:pt x="358" y="1072"/>
                  </a:cubicBezTo>
                  <a:cubicBezTo>
                    <a:pt x="358" y="668"/>
                    <a:pt x="691" y="358"/>
                    <a:pt x="1072" y="358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68"/>
                    <a:pt x="477" y="2144"/>
                    <a:pt x="1072" y="2144"/>
                  </a:cubicBezTo>
                  <a:cubicBezTo>
                    <a:pt x="1667" y="2144"/>
                    <a:pt x="2144" y="1656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27"/>
          <p:cNvGrpSpPr/>
          <p:nvPr/>
        </p:nvGrpSpPr>
        <p:grpSpPr>
          <a:xfrm>
            <a:off x="6789168" y="1684647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618825" y="989475"/>
            <a:ext cx="3534300" cy="34184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proyecto se enmarca en el área de conocimiento de Machine Learning aplicado al sector financiero transaccional.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MX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El énfasis está en medios de pago como las tarjetas de crédito o débito – posible utilización de datos transaccionales con clientes anonimizados de VISA.</a:t>
            </a:r>
            <a:endParaRPr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</a:t>
            </a:r>
            <a:endParaRPr dirty="0"/>
          </a:p>
        </p:txBody>
      </p:sp>
      <p:sp>
        <p:nvSpPr>
          <p:cNvPr id="2" name="Google Shape;507;p28">
            <a:extLst>
              <a:ext uri="{FF2B5EF4-FFF2-40B4-BE49-F238E27FC236}">
                <a16:creationId xmlns:a16="http://schemas.microsoft.com/office/drawing/2014/main" id="{D12C46C6-CB13-5DF0-0EC9-FAE666F1199D}"/>
              </a:ext>
            </a:extLst>
          </p:cNvPr>
          <p:cNvSpPr txBox="1">
            <a:spLocks/>
          </p:cNvSpPr>
          <p:nvPr/>
        </p:nvSpPr>
        <p:spPr>
          <a:xfrm>
            <a:off x="4990875" y="989475"/>
            <a:ext cx="3534300" cy="341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>
              <a:buFont typeface="Maven Pro"/>
              <a:buNone/>
            </a:pPr>
            <a:r>
              <a:rPr lang="es-MX" dirty="0"/>
              <a:t>La temática incluye el uso de modelos supervisados, no supervisados y técnicas avanzadas como GANs.</a:t>
            </a:r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ED38A6D6-3524-19A9-EA27-5155E7EA0831}"/>
              </a:ext>
            </a:extLst>
          </p:cNvPr>
          <p:cNvSpPr/>
          <p:nvPr/>
        </p:nvSpPr>
        <p:spPr>
          <a:xfrm>
            <a:off x="5724556" y="2311219"/>
            <a:ext cx="2066937" cy="1842806"/>
          </a:xfrm>
          <a:custGeom>
            <a:avLst/>
            <a:gdLst/>
            <a:ahLst/>
            <a:cxnLst/>
            <a:rect l="l" t="t" r="r" b="b"/>
            <a:pathLst>
              <a:path w="2066937" h="1842806">
                <a:moveTo>
                  <a:pt x="0" y="0"/>
                </a:moveTo>
                <a:lnTo>
                  <a:pt x="2066938" y="0"/>
                </a:lnTo>
                <a:lnTo>
                  <a:pt x="2066938" y="1842805"/>
                </a:lnTo>
                <a:lnTo>
                  <a:pt x="0" y="18428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2162"/>
            </a:stretch>
          </a:blipFill>
        </p:spPr>
        <p:txBody>
          <a:bodyPr/>
          <a:lstStyle/>
          <a:p>
            <a:endParaRPr lang="es-CO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9"/>
          <p:cNvSpPr txBox="1">
            <a:spLocks noGrp="1"/>
          </p:cNvSpPr>
          <p:nvPr>
            <p:ph type="ctrTitle" idx="4"/>
          </p:nvPr>
        </p:nvSpPr>
        <p:spPr>
          <a:xfrm>
            <a:off x="618825" y="411675"/>
            <a:ext cx="6153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</a:t>
            </a:r>
            <a:endParaRPr dirty="0"/>
          </a:p>
        </p:txBody>
      </p:sp>
      <p:graphicFrame>
        <p:nvGraphicFramePr>
          <p:cNvPr id="11" name="Diagrama 10">
            <a:extLst>
              <a:ext uri="{FF2B5EF4-FFF2-40B4-BE49-F238E27FC236}">
                <a16:creationId xmlns:a16="http://schemas.microsoft.com/office/drawing/2014/main" id="{51209989-4738-B933-C613-5FF4B94586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632446"/>
              </p:ext>
            </p:extLst>
          </p:nvPr>
        </p:nvGraphicFramePr>
        <p:xfrm>
          <a:off x="2041260" y="1664810"/>
          <a:ext cx="5121503" cy="27640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Google Shape;507;p28">
            <a:extLst>
              <a:ext uri="{FF2B5EF4-FFF2-40B4-BE49-F238E27FC236}">
                <a16:creationId xmlns:a16="http://schemas.microsoft.com/office/drawing/2014/main" id="{B7314E71-258B-05C2-CA1D-C5E4871C2CD9}"/>
              </a:ext>
            </a:extLst>
          </p:cNvPr>
          <p:cNvSpPr txBox="1">
            <a:spLocks/>
          </p:cNvSpPr>
          <p:nvPr/>
        </p:nvSpPr>
        <p:spPr>
          <a:xfrm>
            <a:off x="618825" y="862536"/>
            <a:ext cx="7966375" cy="120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à"/>
            </a:pPr>
            <a:r>
              <a:rPr lang="es-MX" sz="1800" dirty="0">
                <a:sym typeface="Wingdings" panose="05000000000000000000" pitchFamily="2" charset="2"/>
              </a:rPr>
              <a:t>El creciente y masivo uso de medios de pago digitales ha creado nuevos desafíos.</a:t>
            </a:r>
            <a:endParaRPr lang="es-MX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JUSTIFICACIÓN</a:t>
            </a:r>
            <a:endParaRPr sz="3000" dirty="0"/>
          </a:p>
        </p:txBody>
      </p:sp>
      <p:sp>
        <p:nvSpPr>
          <p:cNvPr id="18" name="Google Shape;507;p28">
            <a:extLst>
              <a:ext uri="{FF2B5EF4-FFF2-40B4-BE49-F238E27FC236}">
                <a16:creationId xmlns:a16="http://schemas.microsoft.com/office/drawing/2014/main" id="{795CDEB3-E7C3-CCA8-D380-9FC6CA828E2C}"/>
              </a:ext>
            </a:extLst>
          </p:cNvPr>
          <p:cNvSpPr txBox="1">
            <a:spLocks/>
          </p:cNvSpPr>
          <p:nvPr/>
        </p:nvSpPr>
        <p:spPr>
          <a:xfrm>
            <a:off x="618825" y="989475"/>
            <a:ext cx="3534300" cy="341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285750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MX" dirty="0"/>
              <a:t>Resolver el fraude transaccional garantiza seguridad, rentabilidad, confianza y facilidad para todos los participantes de las transacciones.</a:t>
            </a:r>
          </a:p>
          <a:p>
            <a:pPr marL="285750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lang="es-MX" dirty="0"/>
          </a:p>
          <a:p>
            <a:pPr marL="285750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lang="es-MX" dirty="0"/>
          </a:p>
          <a:p>
            <a:pPr marL="285750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lang="es-MX" dirty="0"/>
          </a:p>
          <a:p>
            <a:pPr marL="285750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MX" dirty="0"/>
              <a:t>La no resolución implica: </a:t>
            </a:r>
          </a:p>
          <a:p>
            <a:pPr marL="742950" lvl="1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MX" sz="1400" dirty="0">
                <a:solidFill>
                  <a:schemeClr val="bg1"/>
                </a:solidFill>
              </a:rPr>
              <a:t>Incremento en pérdidas económicas.</a:t>
            </a:r>
          </a:p>
          <a:p>
            <a:pPr marL="742950" lvl="1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MX" sz="1400" dirty="0">
                <a:solidFill>
                  <a:schemeClr val="bg1"/>
                </a:solidFill>
              </a:rPr>
              <a:t>Riesgo reputacional para emisores.</a:t>
            </a:r>
          </a:p>
          <a:p>
            <a:pPr marL="742950" lvl="1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s-MX" sz="1400" dirty="0">
                <a:solidFill>
                  <a:schemeClr val="bg1"/>
                </a:solidFill>
              </a:rPr>
              <a:t>Limitaciones en la adopción de nuevas tecnologías de pago.</a:t>
            </a:r>
          </a:p>
          <a:p>
            <a:pPr marL="285750" indent="-285750" algn="just">
              <a:buClr>
                <a:schemeClr val="bg1"/>
              </a:buClr>
              <a:buSzPct val="100000"/>
              <a:buFont typeface="Courier New" panose="02070309020205020404" pitchFamily="49" charset="0"/>
              <a:buChar char="o"/>
            </a:pPr>
            <a:endParaRPr lang="es-MX" dirty="0"/>
          </a:p>
          <a:p>
            <a:pPr marL="0" indent="0" algn="just"/>
            <a:endParaRPr lang="es-MX" dirty="0"/>
          </a:p>
          <a:p>
            <a:pPr marL="0" indent="0" algn="just"/>
            <a:endParaRPr lang="es-MX" dirty="0"/>
          </a:p>
          <a:p>
            <a:pPr marL="0" indent="0" algn="just"/>
            <a:endParaRPr lang="es-MX" dirty="0"/>
          </a:p>
          <a:p>
            <a:pPr marL="0" indent="0" algn="just"/>
            <a:endParaRPr lang="es-MX" dirty="0"/>
          </a:p>
        </p:txBody>
      </p:sp>
      <p:pic>
        <p:nvPicPr>
          <p:cNvPr id="1026" name="Picture 2" descr="Qué falta para qué todos los consumidores usen un medio de pago digital">
            <a:extLst>
              <a:ext uri="{FF2B5EF4-FFF2-40B4-BE49-F238E27FC236}">
                <a16:creationId xmlns:a16="http://schemas.microsoft.com/office/drawing/2014/main" id="{03FC018D-AFB7-FC57-B77B-6B0C25CE4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85" y="746062"/>
            <a:ext cx="2320086" cy="173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áfico 19" descr="Completado con relleno sólido">
            <a:extLst>
              <a:ext uri="{FF2B5EF4-FFF2-40B4-BE49-F238E27FC236}">
                <a16:creationId xmlns:a16="http://schemas.microsoft.com/office/drawing/2014/main" id="{648DABEA-A450-6E07-4689-AF618CFBA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53125" y="989475"/>
            <a:ext cx="914400" cy="914400"/>
          </a:xfrm>
          <a:prstGeom prst="rect">
            <a:avLst/>
          </a:prstGeom>
        </p:spPr>
      </p:pic>
      <p:pic>
        <p:nvPicPr>
          <p:cNvPr id="22" name="Gráfico 21" descr="Cerrar con relleno sólido">
            <a:extLst>
              <a:ext uri="{FF2B5EF4-FFF2-40B4-BE49-F238E27FC236}">
                <a16:creationId xmlns:a16="http://schemas.microsoft.com/office/drawing/2014/main" id="{037AE0D0-8C44-542F-01E3-1BF2593F0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1800" y="3174093"/>
            <a:ext cx="660399" cy="660399"/>
          </a:xfrm>
          <a:prstGeom prst="rect">
            <a:avLst/>
          </a:prstGeom>
        </p:spPr>
      </p:pic>
      <p:sp>
        <p:nvSpPr>
          <p:cNvPr id="23" name="Google Shape;507;p28">
            <a:extLst>
              <a:ext uri="{FF2B5EF4-FFF2-40B4-BE49-F238E27FC236}">
                <a16:creationId xmlns:a16="http://schemas.microsoft.com/office/drawing/2014/main" id="{832F45DC-7760-0B74-E809-92200A8A93FB}"/>
              </a:ext>
            </a:extLst>
          </p:cNvPr>
          <p:cNvSpPr txBox="1">
            <a:spLocks/>
          </p:cNvSpPr>
          <p:nvPr/>
        </p:nvSpPr>
        <p:spPr>
          <a:xfrm>
            <a:off x="5445578" y="2933830"/>
            <a:ext cx="3079597" cy="3418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 algn="just"/>
            <a:r>
              <a:rPr lang="es-MX" dirty="0"/>
              <a:t>El ML o</a:t>
            </a:r>
            <a:r>
              <a:rPr lang="es-MX" sz="1400" dirty="0"/>
              <a:t>frece soluciones prometedoras, con modelos cada vez más precisos y seguros. </a:t>
            </a:r>
            <a:r>
              <a:rPr lang="es-MX" dirty="0"/>
              <a:t>Es</a:t>
            </a:r>
            <a:r>
              <a:rPr lang="es-MX" sz="1400" dirty="0"/>
              <a:t> una buena alternativa para dar tratamiento a este problema.</a:t>
            </a:r>
            <a:endParaRPr lang="es-MX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3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55;p47">
            <a:extLst>
              <a:ext uri="{FF2B5EF4-FFF2-40B4-BE49-F238E27FC236}">
                <a16:creationId xmlns:a16="http://schemas.microsoft.com/office/drawing/2014/main" id="{34ECDBEB-447A-E01E-9221-3D7A8D147DFF}"/>
              </a:ext>
            </a:extLst>
          </p:cNvPr>
          <p:cNvSpPr txBox="1">
            <a:spLocks/>
          </p:cNvSpPr>
          <p:nvPr/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7200" dirty="0">
                <a:solidFill>
                  <a:schemeClr val="bg1"/>
                </a:solidFill>
                <a:latin typeface="Share Tech" panose="020B0604020202020204" charset="0"/>
              </a:rPr>
              <a:t>GRACIAS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Presentación en pantalla (16:9)</PresentationFormat>
  <Paragraphs>37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6</vt:i4>
      </vt:variant>
    </vt:vector>
  </HeadingPairs>
  <TitlesOfParts>
    <vt:vector size="19" baseType="lpstr">
      <vt:lpstr>Fira Sans Extra Condensed Medium</vt:lpstr>
      <vt:lpstr>Courier New</vt:lpstr>
      <vt:lpstr>Proxima Nova</vt:lpstr>
      <vt:lpstr>Arial</vt:lpstr>
      <vt:lpstr>Fira Sans Condensed Medium</vt:lpstr>
      <vt:lpstr>Maven Pro</vt:lpstr>
      <vt:lpstr>Proxima Nova Semibold</vt:lpstr>
      <vt:lpstr>Advent Pro SemiBold</vt:lpstr>
      <vt:lpstr>Share Tech</vt:lpstr>
      <vt:lpstr>Poppins Bold</vt:lpstr>
      <vt:lpstr>Wingdings</vt:lpstr>
      <vt:lpstr>Data Science Consulting by Slidesgo</vt:lpstr>
      <vt:lpstr>Slidesgo Final Pages</vt:lpstr>
      <vt:lpstr>La detección de fraude usando técnicas de machine learning</vt:lpstr>
      <vt:lpstr>JUSTIFICACIÓN</vt:lpstr>
      <vt:lpstr>CONTEXTO</vt:lpstr>
      <vt:lpstr>PROBLEMA</vt:lpstr>
      <vt:lpstr>JUSTIFICACIÓN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Cristhian Enrique Cordoba Trillos</dc:creator>
  <cp:lastModifiedBy>Cristhian Enrique  Cordoba Trillos</cp:lastModifiedBy>
  <cp:revision>1</cp:revision>
  <dcterms:modified xsi:type="dcterms:W3CDTF">2024-11-29T22:55:51Z</dcterms:modified>
</cp:coreProperties>
</file>