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E8952-E389-1249-A9A0-9AF6AF9489C9}" v="2" dt="2023-08-11T11:11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/>
    <p:restoredTop sz="94981"/>
  </p:normalViewPr>
  <p:slideViewPr>
    <p:cSldViewPr snapToGrid="0">
      <p:cViewPr varScale="1">
        <p:scale>
          <a:sx n="93" d="100"/>
          <a:sy n="93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8" y="1427577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761177" y="4833957"/>
            <a:ext cx="21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A72B1-F09E-1229-080E-261C06F12AF1}"/>
              </a:ext>
            </a:extLst>
          </p:cNvPr>
          <p:cNvSpPr/>
          <p:nvPr/>
        </p:nvSpPr>
        <p:spPr>
          <a:xfrm>
            <a:off x="866056" y="231868"/>
            <a:ext cx="145042" cy="15788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7E740-F449-4C25-0C7A-02E0BF20AB3E}"/>
              </a:ext>
            </a:extLst>
          </p:cNvPr>
          <p:cNvSpPr/>
          <p:nvPr/>
        </p:nvSpPr>
        <p:spPr>
          <a:xfrm>
            <a:off x="1833530" y="231868"/>
            <a:ext cx="145042" cy="157887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D0BC2-46BA-FA4E-AE19-E555B721AA7F}"/>
              </a:ext>
            </a:extLst>
          </p:cNvPr>
          <p:cNvSpPr/>
          <p:nvPr/>
        </p:nvSpPr>
        <p:spPr>
          <a:xfrm>
            <a:off x="3186738" y="231868"/>
            <a:ext cx="145042" cy="157887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19EA6-0C8A-8231-C3EC-8E1E55F52666}"/>
              </a:ext>
            </a:extLst>
          </p:cNvPr>
          <p:cNvSpPr/>
          <p:nvPr/>
        </p:nvSpPr>
        <p:spPr>
          <a:xfrm>
            <a:off x="3978157" y="231868"/>
            <a:ext cx="145042" cy="157887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8924B-507D-6D50-CF7C-ABD9057C0FBC}"/>
              </a:ext>
            </a:extLst>
          </p:cNvPr>
          <p:cNvSpPr txBox="1"/>
          <p:nvPr/>
        </p:nvSpPr>
        <p:spPr>
          <a:xfrm>
            <a:off x="948040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R!=0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1D6-2443-B48E-02E1-E5E098B98D8A}"/>
              </a:ext>
            </a:extLst>
          </p:cNvPr>
          <p:cNvSpPr txBox="1"/>
          <p:nvPr/>
        </p:nvSpPr>
        <p:spPr>
          <a:xfrm>
            <a:off x="1978572" y="180006"/>
            <a:ext cx="130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R=0, high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D4B46-A735-6B7B-9FF5-6CB605A00BB1}"/>
              </a:ext>
            </a:extLst>
          </p:cNvPr>
          <p:cNvSpPr txBox="1"/>
          <p:nvPr/>
        </p:nvSpPr>
        <p:spPr>
          <a:xfrm>
            <a:off x="3296562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817D-6669-9E93-2EBB-99D6AFAE06D6}"/>
              </a:ext>
            </a:extLst>
          </p:cNvPr>
          <p:cNvSpPr txBox="1"/>
          <p:nvPr/>
        </p:nvSpPr>
        <p:spPr>
          <a:xfrm>
            <a:off x="4100067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A525F-6CE8-90C6-7130-D68CCA53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" t="11728" r="-196" b="-615"/>
          <a:stretch/>
        </p:blipFill>
        <p:spPr>
          <a:xfrm>
            <a:off x="540276" y="485860"/>
            <a:ext cx="5459342" cy="3235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0CF919-8366-1AFF-12B2-4D2192EC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96" b="576"/>
          <a:stretch/>
        </p:blipFill>
        <p:spPr>
          <a:xfrm>
            <a:off x="540275" y="3563667"/>
            <a:ext cx="5591773" cy="3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Cecilia Trivellin</cp:lastModifiedBy>
  <cp:revision>2</cp:revision>
  <dcterms:created xsi:type="dcterms:W3CDTF">2023-07-14T20:34:21Z</dcterms:created>
  <dcterms:modified xsi:type="dcterms:W3CDTF">2023-08-11T11:12:09Z</dcterms:modified>
</cp:coreProperties>
</file>