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01796-C042-A649-8515-9A181D387D07}" v="1" dt="2023-08-15T13:26:0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30" d="100"/>
          <a:sy n="130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350" y="331740"/>
            <a:ext cx="8525650" cy="56837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23963"/>
            <a:ext cx="58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Beer Fermentation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34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2023-08-15T13:27:45Z</dcterms:modified>
</cp:coreProperties>
</file>