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973372-19C4-F949-9CCC-20875613BD86}" v="4" dt="2023-08-24T17:29: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/>
    <p:restoredTop sz="94727"/>
  </p:normalViewPr>
  <p:slideViewPr>
    <p:cSldViewPr snapToGrid="0">
      <p:cViewPr varScale="1">
        <p:scale>
          <a:sx n="91" d="100"/>
          <a:sy n="91" d="100"/>
        </p:scale>
        <p:origin x="1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 Trivellin" userId="77962b75-de7c-4c40-bb6b-4b915835e2f5" providerId="ADAL" clId="{7E301796-C042-A649-8515-9A181D387D07}"/>
    <pc:docChg chg="modSld">
      <pc:chgData name="Cecilia Trivellin" userId="77962b75-de7c-4c40-bb6b-4b915835e2f5" providerId="ADAL" clId="{7E301796-C042-A649-8515-9A181D387D07}" dt="2023-08-15T13:27:38.956" v="95" actId="20577"/>
      <pc:docMkLst>
        <pc:docMk/>
      </pc:docMkLst>
      <pc:sldChg chg="modSp mod">
        <pc:chgData name="Cecilia Trivellin" userId="77962b75-de7c-4c40-bb6b-4b915835e2f5" providerId="ADAL" clId="{7E301796-C042-A649-8515-9A181D387D07}" dt="2023-08-15T13:27:38.956" v="95" actId="20577"/>
        <pc:sldMkLst>
          <pc:docMk/>
          <pc:sldMk cId="1624886000" sldId="256"/>
        </pc:sldMkLst>
        <pc:spChg chg="mod">
          <ac:chgData name="Cecilia Trivellin" userId="77962b75-de7c-4c40-bb6b-4b915835e2f5" providerId="ADAL" clId="{7E301796-C042-A649-8515-9A181D387D07}" dt="2023-08-15T13:26:48.274" v="13" actId="1036"/>
          <ac:spMkLst>
            <pc:docMk/>
            <pc:sldMk cId="1624886000" sldId="256"/>
            <ac:spMk id="18" creationId="{D8737C7D-E564-CCA9-B4D4-BD659C37BF36}"/>
          </ac:spMkLst>
        </pc:spChg>
        <pc:spChg chg="mod">
          <ac:chgData name="Cecilia Trivellin" userId="77962b75-de7c-4c40-bb6b-4b915835e2f5" providerId="ADAL" clId="{7E301796-C042-A649-8515-9A181D387D07}" dt="2023-08-15T13:27:38.956" v="95" actId="20577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7E301796-C042-A649-8515-9A181D387D07}" dt="2023-08-15T13:26:23.170" v="1" actId="14100"/>
          <ac:picMkLst>
            <pc:docMk/>
            <pc:sldMk cId="1624886000" sldId="256"/>
            <ac:picMk id="9" creationId="{68954042-0BD1-1A76-53ED-46D24327A855}"/>
          </ac:picMkLst>
        </pc:picChg>
        <pc:cxnChg chg="mod">
          <ac:chgData name="Cecilia Trivellin" userId="77962b75-de7c-4c40-bb6b-4b915835e2f5" providerId="ADAL" clId="{7E301796-C042-A649-8515-9A181D387D07}" dt="2023-08-15T13:26:38.523" v="5" actId="1035"/>
          <ac:cxnSpMkLst>
            <pc:docMk/>
            <pc:sldMk cId="1624886000" sldId="256"/>
            <ac:cxnSpMk id="21" creationId="{A59957B7-4388-2292-5C1B-8C82A66E1358}"/>
          </ac:cxnSpMkLst>
        </pc:cxnChg>
      </pc:sldChg>
    </pc:docChg>
  </pc:docChgLst>
  <pc:docChgLst>
    <pc:chgData name="Cecilia Trivellin" userId="77962b75-de7c-4c40-bb6b-4b915835e2f5" providerId="ADAL" clId="{D0973372-19C4-F949-9CCC-20875613BD86}"/>
    <pc:docChg chg="custSel modSld">
      <pc:chgData name="Cecilia Trivellin" userId="77962b75-de7c-4c40-bb6b-4b915835e2f5" providerId="ADAL" clId="{D0973372-19C4-F949-9CCC-20875613BD86}" dt="2023-08-24T17:29:28.302" v="153" actId="20577"/>
      <pc:docMkLst>
        <pc:docMk/>
      </pc:docMkLst>
      <pc:sldChg chg="addSp delSp modSp mod">
        <pc:chgData name="Cecilia Trivellin" userId="77962b75-de7c-4c40-bb6b-4b915835e2f5" providerId="ADAL" clId="{D0973372-19C4-F949-9CCC-20875613BD86}" dt="2023-08-24T17:29:28.302" v="153" actId="20577"/>
        <pc:sldMkLst>
          <pc:docMk/>
          <pc:sldMk cId="1624886000" sldId="256"/>
        </pc:sldMkLst>
        <pc:spChg chg="mod">
          <ac:chgData name="Cecilia Trivellin" userId="77962b75-de7c-4c40-bb6b-4b915835e2f5" providerId="ADAL" clId="{D0973372-19C4-F949-9CCC-20875613BD86}" dt="2023-08-24T17:29:28.302" v="153" actId="20577"/>
          <ac:spMkLst>
            <pc:docMk/>
            <pc:sldMk cId="1624886000" sldId="256"/>
            <ac:spMk id="23" creationId="{55C96A3D-FBC5-F10B-3AA7-4D5A897E4A32}"/>
          </ac:spMkLst>
        </pc:spChg>
        <pc:picChg chg="add del mod">
          <ac:chgData name="Cecilia Trivellin" userId="77962b75-de7c-4c40-bb6b-4b915835e2f5" providerId="ADAL" clId="{D0973372-19C4-F949-9CCC-20875613BD86}" dt="2023-08-24T17:28:17.283" v="140" actId="478"/>
          <ac:picMkLst>
            <pc:docMk/>
            <pc:sldMk cId="1624886000" sldId="256"/>
            <ac:picMk id="3" creationId="{4DD041ED-1856-6507-1750-9F879B75A67D}"/>
          </ac:picMkLst>
        </pc:picChg>
        <pc:picChg chg="add mod">
          <ac:chgData name="Cecilia Trivellin" userId="77962b75-de7c-4c40-bb6b-4b915835e2f5" providerId="ADAL" clId="{D0973372-19C4-F949-9CCC-20875613BD86}" dt="2023-08-24T17:29:14.723" v="147" actId="14100"/>
          <ac:picMkLst>
            <pc:docMk/>
            <pc:sldMk cId="1624886000" sldId="256"/>
            <ac:picMk id="5" creationId="{E890B438-AAE1-F262-B05E-751A8382F1AA}"/>
          </ac:picMkLst>
        </pc:picChg>
        <pc:picChg chg="del mod">
          <ac:chgData name="Cecilia Trivellin" userId="77962b75-de7c-4c40-bb6b-4b915835e2f5" providerId="ADAL" clId="{D0973372-19C4-F949-9CCC-20875613BD86}" dt="2023-08-24T17:28:47.054" v="143" actId="478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9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0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8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6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8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0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3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4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4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90B438-AAE1-F262-B05E-751A8382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78" y="391233"/>
            <a:ext cx="8385722" cy="55904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A62518-2F8B-F021-F927-66D40C11453D}"/>
              </a:ext>
            </a:extLst>
          </p:cNvPr>
          <p:cNvSpPr/>
          <p:nvPr/>
        </p:nvSpPr>
        <p:spPr>
          <a:xfrm>
            <a:off x="1154459" y="6015506"/>
            <a:ext cx="1485204" cy="193664"/>
          </a:xfrm>
          <a:prstGeom prst="rect">
            <a:avLst/>
          </a:prstGeom>
          <a:solidFill>
            <a:srgbClr val="B469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D1B47-396F-875B-307B-B2AC2D195DDD}"/>
              </a:ext>
            </a:extLst>
          </p:cNvPr>
          <p:cNvSpPr/>
          <p:nvPr/>
        </p:nvSpPr>
        <p:spPr>
          <a:xfrm>
            <a:off x="2639666" y="6015506"/>
            <a:ext cx="3016131" cy="193664"/>
          </a:xfrm>
          <a:prstGeom prst="rect">
            <a:avLst/>
          </a:prstGeom>
          <a:solidFill>
            <a:srgbClr val="E9D2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D9F585-4040-3EA0-03A8-AB02FECC3C19}"/>
              </a:ext>
            </a:extLst>
          </p:cNvPr>
          <p:cNvSpPr/>
          <p:nvPr/>
        </p:nvSpPr>
        <p:spPr>
          <a:xfrm>
            <a:off x="5655795" y="6015506"/>
            <a:ext cx="2451072" cy="193664"/>
          </a:xfrm>
          <a:prstGeom prst="rect">
            <a:avLst/>
          </a:prstGeom>
          <a:solidFill>
            <a:srgbClr val="7E9F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4D8A54-E1A3-0B87-AF48-1D9B268B8993}"/>
              </a:ext>
            </a:extLst>
          </p:cNvPr>
          <p:cNvSpPr/>
          <p:nvPr/>
        </p:nvSpPr>
        <p:spPr>
          <a:xfrm>
            <a:off x="8099048" y="6015506"/>
            <a:ext cx="877259" cy="193664"/>
          </a:xfrm>
          <a:prstGeom prst="rect">
            <a:avLst/>
          </a:prstGeom>
          <a:solidFill>
            <a:srgbClr val="8DB5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402B8-F08E-CD4D-AE1D-966B7A6E045C}"/>
              </a:ext>
            </a:extLst>
          </p:cNvPr>
          <p:cNvSpPr txBox="1"/>
          <p:nvPr/>
        </p:nvSpPr>
        <p:spPr>
          <a:xfrm>
            <a:off x="1394650" y="5947921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R!=0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EECE0-3310-85A4-D3B5-814184C163D5}"/>
              </a:ext>
            </a:extLst>
          </p:cNvPr>
          <p:cNvSpPr txBox="1"/>
          <p:nvPr/>
        </p:nvSpPr>
        <p:spPr>
          <a:xfrm>
            <a:off x="3374173" y="5947921"/>
            <a:ext cx="1547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R=0, high 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4ADBE-4D79-5F0D-10A1-16C893A25248}"/>
              </a:ext>
            </a:extLst>
          </p:cNvPr>
          <p:cNvSpPr txBox="1"/>
          <p:nvPr/>
        </p:nvSpPr>
        <p:spPr>
          <a:xfrm>
            <a:off x="6525502" y="5956013"/>
            <a:ext cx="71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 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2B11B-BD6E-FF35-94D4-BEA802B857E2}"/>
              </a:ext>
            </a:extLst>
          </p:cNvPr>
          <p:cNvSpPr txBox="1"/>
          <p:nvPr/>
        </p:nvSpPr>
        <p:spPr>
          <a:xfrm>
            <a:off x="8152151" y="5947921"/>
            <a:ext cx="830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37C7D-E564-CCA9-B4D4-BD659C37BF36}"/>
              </a:ext>
            </a:extLst>
          </p:cNvPr>
          <p:cNvSpPr txBox="1"/>
          <p:nvPr/>
        </p:nvSpPr>
        <p:spPr>
          <a:xfrm rot="16200000">
            <a:off x="-608023" y="1947325"/>
            <a:ext cx="194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FITNESS: µmax (1/h)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1C9B9D-5939-44D6-C1D4-8F0786A28CC4}"/>
              </a:ext>
            </a:extLst>
          </p:cNvPr>
          <p:cNvSpPr txBox="1"/>
          <p:nvPr/>
        </p:nvSpPr>
        <p:spPr>
          <a:xfrm rot="16200000">
            <a:off x="-734349" y="4186984"/>
            <a:ext cx="2195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ROBUSTNESS (µmax)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9957B7-4388-2292-5C1B-8C82A66E1358}"/>
              </a:ext>
            </a:extLst>
          </p:cNvPr>
          <p:cNvCxnSpPr/>
          <p:nvPr/>
        </p:nvCxnSpPr>
        <p:spPr>
          <a:xfrm>
            <a:off x="139962" y="3231409"/>
            <a:ext cx="447229" cy="0"/>
          </a:xfrm>
          <a:prstGeom prst="line">
            <a:avLst/>
          </a:prstGeom>
          <a:ln>
            <a:solidFill>
              <a:srgbClr val="CBCB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2B20AA-DCB6-BFDF-2BD9-2A59E3AA0363}"/>
              </a:ext>
            </a:extLst>
          </p:cNvPr>
          <p:cNvSpPr txBox="1"/>
          <p:nvPr/>
        </p:nvSpPr>
        <p:spPr>
          <a:xfrm>
            <a:off x="139446" y="5819300"/>
            <a:ext cx="129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Expected outcome: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96A3D-FBC5-F10B-3AA7-4D5A897E4A32}"/>
              </a:ext>
            </a:extLst>
          </p:cNvPr>
          <p:cNvSpPr txBox="1"/>
          <p:nvPr/>
        </p:nvSpPr>
        <p:spPr>
          <a:xfrm>
            <a:off x="618349" y="23963"/>
            <a:ext cx="835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PERTUBATION SPACE: Set of sugars and antifungal agents (CPS)</a:t>
            </a:r>
          </a:p>
        </p:txBody>
      </p:sp>
    </p:spTree>
    <p:extLst>
      <p:ext uri="{BB962C8B-B14F-4D97-AF65-F5344CB8AC3E}">
        <p14:creationId xmlns:p14="http://schemas.microsoft.com/office/powerpoint/2010/main" val="162488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</TotalTime>
  <Words>41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2023-08-15T13:06:40Z</dcterms:created>
  <dcterms:modified xsi:type="dcterms:W3CDTF">2023-08-24T17:29:36Z</dcterms:modified>
</cp:coreProperties>
</file>