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BC173-D5D4-AA4A-B717-345452F0C4F7}" v="2" dt="2023-08-24T19:39:1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/>
    <p:restoredTop sz="94633"/>
  </p:normalViewPr>
  <p:slideViewPr>
    <p:cSldViewPr snapToGrid="0">
      <p:cViewPr varScale="1">
        <p:scale>
          <a:sx n="91" d="100"/>
          <a:sy n="91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39:47.309" v="21" actId="1038"/>
      <pc:docMkLst>
        <pc:docMk/>
      </pc:docMkLst>
      <pc:sldChg chg="modSp mod">
        <pc:chgData name="Cecilia Trivellin" userId="77962b75-de7c-4c40-bb6b-4b915835e2f5" providerId="ADAL" clId="{D67BC173-D5D4-AA4A-B717-345452F0C4F7}" dt="2023-08-24T19:39:47.309" v="21" actId="1038"/>
        <pc:sldMkLst>
          <pc:docMk/>
          <pc:sldMk cId="1624886000" sldId="256"/>
        </pc:sldMkLst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5928" y="528627"/>
            <a:ext cx="8230318" cy="54868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86653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70737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113071"/>
            <a:ext cx="580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Lignocellulose hydrolysates fermentation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35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2023-08-24T19:39:50Z</dcterms:modified>
</cp:coreProperties>
</file>