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972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907E6-FCD1-834F-BE82-E231F824003B}" v="5" dt="2023-08-21T15:31:56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7"/>
  </p:normalViewPr>
  <p:slideViewPr>
    <p:cSldViewPr snapToGrid="0">
      <p:cViewPr>
        <p:scale>
          <a:sx n="81" d="100"/>
          <a:sy n="81" d="100"/>
        </p:scale>
        <p:origin x="15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1BD907E6-FCD1-834F-BE82-E231F824003B}"/>
    <pc:docChg chg="undo custSel modSld">
      <pc:chgData name="Cecilia Trivellin" userId="77962b75-de7c-4c40-bb6b-4b915835e2f5" providerId="ADAL" clId="{1BD907E6-FCD1-834F-BE82-E231F824003B}" dt="2023-08-21T15:32:09.878" v="46" actId="1037"/>
      <pc:docMkLst>
        <pc:docMk/>
      </pc:docMkLst>
      <pc:sldChg chg="addSp delSp modSp mod">
        <pc:chgData name="Cecilia Trivellin" userId="77962b75-de7c-4c40-bb6b-4b915835e2f5" providerId="ADAL" clId="{1BD907E6-FCD1-834F-BE82-E231F824003B}" dt="2023-08-21T15:32:09.878" v="46" actId="1037"/>
        <pc:sldMkLst>
          <pc:docMk/>
          <pc:sldMk cId="1852644755" sldId="256"/>
        </pc:sldMkLst>
        <pc:spChg chg="add del mod">
          <ac:chgData name="Cecilia Trivellin" userId="77962b75-de7c-4c40-bb6b-4b915835e2f5" providerId="ADAL" clId="{1BD907E6-FCD1-834F-BE82-E231F824003B}" dt="2023-08-21T15:31:52.303" v="33" actId="767"/>
          <ac:spMkLst>
            <pc:docMk/>
            <pc:sldMk cId="1852644755" sldId="256"/>
            <ac:spMk id="4" creationId="{446ABF18-29D9-C2A2-ABC5-DB98FDC00FB5}"/>
          </ac:spMkLst>
        </pc:spChg>
        <pc:spChg chg="add mod">
          <ac:chgData name="Cecilia Trivellin" userId="77962b75-de7c-4c40-bb6b-4b915835e2f5" providerId="ADAL" clId="{1BD907E6-FCD1-834F-BE82-E231F824003B}" dt="2023-08-21T15:32:09.878" v="46" actId="1037"/>
          <ac:spMkLst>
            <pc:docMk/>
            <pc:sldMk cId="1852644755" sldId="256"/>
            <ac:spMk id="8" creationId="{BFD33EDB-39D5-2B03-6753-B99AAAF0B472}"/>
          </ac:spMkLst>
        </pc:spChg>
        <pc:picChg chg="mod">
          <ac:chgData name="Cecilia Trivellin" userId="77962b75-de7c-4c40-bb6b-4b915835e2f5" providerId="ADAL" clId="{1BD907E6-FCD1-834F-BE82-E231F824003B}" dt="2023-08-21T15:31:52.752" v="34" actId="14826"/>
          <ac:picMkLst>
            <pc:docMk/>
            <pc:sldMk cId="1852644755" sldId="256"/>
            <ac:picMk id="5" creationId="{40E95F4F-9AFF-B2A4-AA47-E264FDBB5C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47539"/>
            <a:ext cx="8229600" cy="222842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1902"/>
            <a:ext cx="8229600" cy="1545378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BE92-AE2B-034A-9575-974FA04B1CC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C103-F167-BA4A-B606-823E9F47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1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BE92-AE2B-034A-9575-974FA04B1CC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C103-F167-BA4A-B606-823E9F47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3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40783"/>
            <a:ext cx="236601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40783"/>
            <a:ext cx="696087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BE92-AE2B-034A-9575-974FA04B1CC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C103-F167-BA4A-B606-823E9F47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1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BE92-AE2B-034A-9575-974FA04B1CC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C103-F167-BA4A-B606-823E9F47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7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595756"/>
            <a:ext cx="9464040" cy="26625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283499"/>
            <a:ext cx="9464040" cy="1400175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BE92-AE2B-034A-9575-974FA04B1CC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C103-F167-BA4A-B606-823E9F47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5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703917"/>
            <a:ext cx="46634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703917"/>
            <a:ext cx="46634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BE92-AE2B-034A-9575-974FA04B1CC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C103-F167-BA4A-B606-823E9F47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40784"/>
            <a:ext cx="946404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569085"/>
            <a:ext cx="4642008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338070"/>
            <a:ext cx="464200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569085"/>
            <a:ext cx="4664869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338070"/>
            <a:ext cx="4664869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BE92-AE2B-034A-9575-974FA04B1CC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C103-F167-BA4A-B606-823E9F47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9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BE92-AE2B-034A-9575-974FA04B1CC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C103-F167-BA4A-B606-823E9F47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BE92-AE2B-034A-9575-974FA04B1CC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C103-F167-BA4A-B606-823E9F47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1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21597"/>
            <a:ext cx="5554980" cy="45487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BE92-AE2B-034A-9575-974FA04B1CC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C103-F167-BA4A-B606-823E9F47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21597"/>
            <a:ext cx="5554980" cy="45487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BE92-AE2B-034A-9575-974FA04B1CC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C103-F167-BA4A-B606-823E9F47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9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40784"/>
            <a:ext cx="946404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703917"/>
            <a:ext cx="946404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BBE92-AE2B-034A-9575-974FA04B1CC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932594"/>
            <a:ext cx="3703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3C103-F167-BA4A-B606-823E9F47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4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6650-ED4F-76EC-5744-C7995A77B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A97B3-0B97-D8BA-0361-F8B0FEE6F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95F4F-9AFF-B2A4-AA47-E264FDBB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0" y="111312"/>
            <a:ext cx="10502900" cy="6178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4DB99-0CDA-0735-8D15-66D0E24F6C0B}"/>
              </a:ext>
            </a:extLst>
          </p:cNvPr>
          <p:cNvSpPr txBox="1"/>
          <p:nvPr/>
        </p:nvSpPr>
        <p:spPr>
          <a:xfrm>
            <a:off x="122004" y="88308"/>
            <a:ext cx="79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8A762-63FA-AA1C-06FC-26D3DEE86B26}"/>
              </a:ext>
            </a:extLst>
          </p:cNvPr>
          <p:cNvSpPr txBox="1"/>
          <p:nvPr/>
        </p:nvSpPr>
        <p:spPr>
          <a:xfrm>
            <a:off x="7693120" y="93647"/>
            <a:ext cx="79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33EDB-39D5-2B03-6753-B99AAAF0B472}"/>
              </a:ext>
            </a:extLst>
          </p:cNvPr>
          <p:cNvSpPr txBox="1"/>
          <p:nvPr/>
        </p:nvSpPr>
        <p:spPr>
          <a:xfrm>
            <a:off x="615361" y="387156"/>
            <a:ext cx="23525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p &lt; 2.2e-16</a:t>
            </a:r>
          </a:p>
        </p:txBody>
      </p:sp>
    </p:spTree>
    <p:extLst>
      <p:ext uri="{BB962C8B-B14F-4D97-AF65-F5344CB8AC3E}">
        <p14:creationId xmlns:p14="http://schemas.microsoft.com/office/powerpoint/2010/main" val="185264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</TotalTime>
  <Words>7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2023-08-21T15:16:15Z</dcterms:created>
  <dcterms:modified xsi:type="dcterms:W3CDTF">2023-08-21T15:32:16Z</dcterms:modified>
</cp:coreProperties>
</file>