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93FA1-C9D7-B648-B9C7-B62BF053066B}" v="2" dt="2023-08-15T14:54:1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30" d="100"/>
          <a:sy n="130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F6993FA1-C9D7-B648-B9C7-B62BF053066B}"/>
    <pc:docChg chg="modSld">
      <pc:chgData name="Cecilia Trivellin" userId="77962b75-de7c-4c40-bb6b-4b915835e2f5" providerId="ADAL" clId="{F6993FA1-C9D7-B648-B9C7-B62BF053066B}" dt="2023-08-15T14:55:04.429" v="91" actId="20577"/>
      <pc:docMkLst>
        <pc:docMk/>
      </pc:docMkLst>
      <pc:sldChg chg="modSp mod">
        <pc:chgData name="Cecilia Trivellin" userId="77962b75-de7c-4c40-bb6b-4b915835e2f5" providerId="ADAL" clId="{F6993FA1-C9D7-B648-B9C7-B62BF053066B}" dt="2023-08-15T14:55:04.429" v="91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F6993FA1-C9D7-B648-B9C7-B62BF053066B}" dt="2023-08-15T14:54:18.947" v="20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F6993FA1-C9D7-B648-B9C7-B62BF053066B}" dt="2023-08-15T14:54:18.947" v="20" actId="1036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F6993FA1-C9D7-B648-B9C7-B62BF053066B}" dt="2023-08-15T14:55:04.429" v="91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F6993FA1-C9D7-B648-B9C7-B62BF053066B}" dt="2023-08-15T14:54:12.050" v="7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F6993FA1-C9D7-B648-B9C7-B62BF053066B}" dt="2023-08-15T14:54:18.947" v="20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350" y="425047"/>
            <a:ext cx="8385690" cy="55904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2" y="1377776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7" y="3447297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446" y="2543152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113071"/>
            <a:ext cx="580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PERTURBATION SPACE: LHPS + BPS + CPS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37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2023-08-15T14:55:05Z</dcterms:modified>
</cp:coreProperties>
</file>