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"/>
  </p:notesMasterIdLst>
  <p:sldIdLst>
    <p:sldId id="256" r:id="rId2"/>
  </p:sldIdLst>
  <p:sldSz cx="9144000" cy="3657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C9C9"/>
    <a:srgbClr val="94B2AC"/>
    <a:srgbClr val="7EA0C1"/>
    <a:srgbClr val="EBD279"/>
    <a:srgbClr val="B469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676522-DDED-B744-BEEF-16A9B560E92E}" v="1" dt="2023-11-08T10:21:23.8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16"/>
    <p:restoredTop sz="94659"/>
  </p:normalViewPr>
  <p:slideViewPr>
    <p:cSldViewPr snapToGrid="0">
      <p:cViewPr>
        <p:scale>
          <a:sx n="137" d="100"/>
          <a:sy n="137" d="100"/>
        </p:scale>
        <p:origin x="808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ecilia Trivellin" userId="77962b75-de7c-4c40-bb6b-4b915835e2f5" providerId="ADAL" clId="{8F676522-DDED-B744-BEEF-16A9B560E92E}"/>
    <pc:docChg chg="modSld">
      <pc:chgData name="Cecilia Trivellin" userId="77962b75-de7c-4c40-bb6b-4b915835e2f5" providerId="ADAL" clId="{8F676522-DDED-B744-BEEF-16A9B560E92E}" dt="2023-11-08T10:23:42.430" v="14" actId="1037"/>
      <pc:docMkLst>
        <pc:docMk/>
      </pc:docMkLst>
      <pc:sldChg chg="modSp mod">
        <pc:chgData name="Cecilia Trivellin" userId="77962b75-de7c-4c40-bb6b-4b915835e2f5" providerId="ADAL" clId="{8F676522-DDED-B744-BEEF-16A9B560E92E}" dt="2023-11-08T10:23:42.430" v="14" actId="1037"/>
        <pc:sldMkLst>
          <pc:docMk/>
          <pc:sldMk cId="329890923" sldId="256"/>
        </pc:sldMkLst>
        <pc:spChg chg="mod">
          <ac:chgData name="Cecilia Trivellin" userId="77962b75-de7c-4c40-bb6b-4b915835e2f5" providerId="ADAL" clId="{8F676522-DDED-B744-BEEF-16A9B560E92E}" dt="2023-11-08T10:22:45.323" v="10" actId="1038"/>
          <ac:spMkLst>
            <pc:docMk/>
            <pc:sldMk cId="329890923" sldId="256"/>
            <ac:spMk id="3" creationId="{D74C3F2C-3EA1-9E0F-B6C1-0F7E25B60510}"/>
          </ac:spMkLst>
        </pc:spChg>
        <pc:spChg chg="mod">
          <ac:chgData name="Cecilia Trivellin" userId="77962b75-de7c-4c40-bb6b-4b915835e2f5" providerId="ADAL" clId="{8F676522-DDED-B744-BEEF-16A9B560E92E}" dt="2023-11-08T10:22:45.323" v="10" actId="1038"/>
          <ac:spMkLst>
            <pc:docMk/>
            <pc:sldMk cId="329890923" sldId="256"/>
            <ac:spMk id="4" creationId="{7CC18F9F-DB9F-DA26-D721-6D5D67C6C73B}"/>
          </ac:spMkLst>
        </pc:spChg>
        <pc:spChg chg="mod">
          <ac:chgData name="Cecilia Trivellin" userId="77962b75-de7c-4c40-bb6b-4b915835e2f5" providerId="ADAL" clId="{8F676522-DDED-B744-BEEF-16A9B560E92E}" dt="2023-11-08T10:22:45.323" v="10" actId="1038"/>
          <ac:spMkLst>
            <pc:docMk/>
            <pc:sldMk cId="329890923" sldId="256"/>
            <ac:spMk id="8" creationId="{41441540-22FF-69E6-6C24-CCE074D58ABD}"/>
          </ac:spMkLst>
        </pc:spChg>
        <pc:spChg chg="mod">
          <ac:chgData name="Cecilia Trivellin" userId="77962b75-de7c-4c40-bb6b-4b915835e2f5" providerId="ADAL" clId="{8F676522-DDED-B744-BEEF-16A9B560E92E}" dt="2023-11-08T10:23:36.583" v="12" actId="1037"/>
          <ac:spMkLst>
            <pc:docMk/>
            <pc:sldMk cId="329890923" sldId="256"/>
            <ac:spMk id="11" creationId="{025810EB-3D60-787B-BB6A-0E4351F9A68B}"/>
          </ac:spMkLst>
        </pc:spChg>
        <pc:spChg chg="mod">
          <ac:chgData name="Cecilia Trivellin" userId="77962b75-de7c-4c40-bb6b-4b915835e2f5" providerId="ADAL" clId="{8F676522-DDED-B744-BEEF-16A9B560E92E}" dt="2023-11-08T10:23:36.583" v="12" actId="1037"/>
          <ac:spMkLst>
            <pc:docMk/>
            <pc:sldMk cId="329890923" sldId="256"/>
            <ac:spMk id="12" creationId="{1EDA5EE7-88FD-20A7-DA5E-386CFC8C6819}"/>
          </ac:spMkLst>
        </pc:spChg>
        <pc:spChg chg="mod">
          <ac:chgData name="Cecilia Trivellin" userId="77962b75-de7c-4c40-bb6b-4b915835e2f5" providerId="ADAL" clId="{8F676522-DDED-B744-BEEF-16A9B560E92E}" dt="2023-11-08T10:23:36.583" v="12" actId="1037"/>
          <ac:spMkLst>
            <pc:docMk/>
            <pc:sldMk cId="329890923" sldId="256"/>
            <ac:spMk id="15" creationId="{EB7D67D4-8828-2748-22A8-6EDC5D91DED8}"/>
          </ac:spMkLst>
        </pc:spChg>
        <pc:spChg chg="mod">
          <ac:chgData name="Cecilia Trivellin" userId="77962b75-de7c-4c40-bb6b-4b915835e2f5" providerId="ADAL" clId="{8F676522-DDED-B744-BEEF-16A9B560E92E}" dt="2023-11-08T10:22:45.323" v="10" actId="1038"/>
          <ac:spMkLst>
            <pc:docMk/>
            <pc:sldMk cId="329890923" sldId="256"/>
            <ac:spMk id="21" creationId="{586E2DEA-94F6-7EB7-CAD8-43B1100E1CEE}"/>
          </ac:spMkLst>
        </pc:spChg>
        <pc:spChg chg="mod">
          <ac:chgData name="Cecilia Trivellin" userId="77962b75-de7c-4c40-bb6b-4b915835e2f5" providerId="ADAL" clId="{8F676522-DDED-B744-BEEF-16A9B560E92E}" dt="2023-11-08T10:22:45.323" v="10" actId="1038"/>
          <ac:spMkLst>
            <pc:docMk/>
            <pc:sldMk cId="329890923" sldId="256"/>
            <ac:spMk id="22" creationId="{471CB1FB-50EA-5874-B611-5FD3DA078A1D}"/>
          </ac:spMkLst>
        </pc:spChg>
        <pc:spChg chg="mod">
          <ac:chgData name="Cecilia Trivellin" userId="77962b75-de7c-4c40-bb6b-4b915835e2f5" providerId="ADAL" clId="{8F676522-DDED-B744-BEEF-16A9B560E92E}" dt="2023-11-08T10:22:45.323" v="10" actId="1038"/>
          <ac:spMkLst>
            <pc:docMk/>
            <pc:sldMk cId="329890923" sldId="256"/>
            <ac:spMk id="23" creationId="{DCFE7917-2858-87AB-41DD-4F9C74E9F499}"/>
          </ac:spMkLst>
        </pc:spChg>
        <pc:spChg chg="mod">
          <ac:chgData name="Cecilia Trivellin" userId="77962b75-de7c-4c40-bb6b-4b915835e2f5" providerId="ADAL" clId="{8F676522-DDED-B744-BEEF-16A9B560E92E}" dt="2023-11-08T10:23:36.583" v="12" actId="1037"/>
          <ac:spMkLst>
            <pc:docMk/>
            <pc:sldMk cId="329890923" sldId="256"/>
            <ac:spMk id="24" creationId="{D7865EF2-500C-72BD-5B56-2BB13BDFD00E}"/>
          </ac:spMkLst>
        </pc:spChg>
        <pc:spChg chg="mod">
          <ac:chgData name="Cecilia Trivellin" userId="77962b75-de7c-4c40-bb6b-4b915835e2f5" providerId="ADAL" clId="{8F676522-DDED-B744-BEEF-16A9B560E92E}" dt="2023-11-08T10:23:36.583" v="12" actId="1037"/>
          <ac:spMkLst>
            <pc:docMk/>
            <pc:sldMk cId="329890923" sldId="256"/>
            <ac:spMk id="25" creationId="{51CFDE8F-D4DE-73BA-F248-38CD0F0E06C1}"/>
          </ac:spMkLst>
        </pc:spChg>
        <pc:spChg chg="mod">
          <ac:chgData name="Cecilia Trivellin" userId="77962b75-de7c-4c40-bb6b-4b915835e2f5" providerId="ADAL" clId="{8F676522-DDED-B744-BEEF-16A9B560E92E}" dt="2023-11-08T10:23:42.430" v="14" actId="1037"/>
          <ac:spMkLst>
            <pc:docMk/>
            <pc:sldMk cId="329890923" sldId="256"/>
            <ac:spMk id="26" creationId="{F522A214-5619-DABC-250C-0411B859570E}"/>
          </ac:spMkLst>
        </pc:spChg>
        <pc:spChg chg="mod">
          <ac:chgData name="Cecilia Trivellin" userId="77962b75-de7c-4c40-bb6b-4b915835e2f5" providerId="ADAL" clId="{8F676522-DDED-B744-BEEF-16A9B560E92E}" dt="2023-11-08T10:23:36.583" v="12" actId="1037"/>
          <ac:spMkLst>
            <pc:docMk/>
            <pc:sldMk cId="329890923" sldId="256"/>
            <ac:spMk id="27" creationId="{AA668272-3E72-C99E-CC03-45900F871796}"/>
          </ac:spMkLst>
        </pc:spChg>
        <pc:spChg chg="mod">
          <ac:chgData name="Cecilia Trivellin" userId="77962b75-de7c-4c40-bb6b-4b915835e2f5" providerId="ADAL" clId="{8F676522-DDED-B744-BEEF-16A9B560E92E}" dt="2023-11-08T10:23:36.583" v="12" actId="1037"/>
          <ac:spMkLst>
            <pc:docMk/>
            <pc:sldMk cId="329890923" sldId="256"/>
            <ac:spMk id="28" creationId="{AC680EEB-4C57-8B2E-84F5-9D8DC7E0ED80}"/>
          </ac:spMkLst>
        </pc:spChg>
        <pc:spChg chg="mod">
          <ac:chgData name="Cecilia Trivellin" userId="77962b75-de7c-4c40-bb6b-4b915835e2f5" providerId="ADAL" clId="{8F676522-DDED-B744-BEEF-16A9B560E92E}" dt="2023-11-08T10:23:36.583" v="12" actId="1037"/>
          <ac:spMkLst>
            <pc:docMk/>
            <pc:sldMk cId="329890923" sldId="256"/>
            <ac:spMk id="29" creationId="{701454B5-7A3C-BDEC-A7CC-52BF8DC816C3}"/>
          </ac:spMkLst>
        </pc:spChg>
        <pc:spChg chg="mod">
          <ac:chgData name="Cecilia Trivellin" userId="77962b75-de7c-4c40-bb6b-4b915835e2f5" providerId="ADAL" clId="{8F676522-DDED-B744-BEEF-16A9B560E92E}" dt="2023-11-08T10:23:36.583" v="12" actId="1037"/>
          <ac:spMkLst>
            <pc:docMk/>
            <pc:sldMk cId="329890923" sldId="256"/>
            <ac:spMk id="30" creationId="{52EF3726-6CD1-F20C-01E9-5453A67417F2}"/>
          </ac:spMkLst>
        </pc:spChg>
        <pc:spChg chg="mod">
          <ac:chgData name="Cecilia Trivellin" userId="77962b75-de7c-4c40-bb6b-4b915835e2f5" providerId="ADAL" clId="{8F676522-DDED-B744-BEEF-16A9B560E92E}" dt="2023-11-08T10:23:36.583" v="12" actId="1037"/>
          <ac:spMkLst>
            <pc:docMk/>
            <pc:sldMk cId="329890923" sldId="256"/>
            <ac:spMk id="31" creationId="{06E48D47-5E5D-E2E5-01DF-120262D1D807}"/>
          </ac:spMkLst>
        </pc:spChg>
        <pc:spChg chg="mod">
          <ac:chgData name="Cecilia Trivellin" userId="77962b75-de7c-4c40-bb6b-4b915835e2f5" providerId="ADAL" clId="{8F676522-DDED-B744-BEEF-16A9B560E92E}" dt="2023-11-08T10:23:36.583" v="12" actId="1037"/>
          <ac:spMkLst>
            <pc:docMk/>
            <pc:sldMk cId="329890923" sldId="256"/>
            <ac:spMk id="32" creationId="{F9A2D4EF-14F0-9104-39DF-C694FE925065}"/>
          </ac:spMkLst>
        </pc:spChg>
        <pc:spChg chg="mod">
          <ac:chgData name="Cecilia Trivellin" userId="77962b75-de7c-4c40-bb6b-4b915835e2f5" providerId="ADAL" clId="{8F676522-DDED-B744-BEEF-16A9B560E92E}" dt="2023-11-08T10:23:36.583" v="12" actId="1037"/>
          <ac:spMkLst>
            <pc:docMk/>
            <pc:sldMk cId="329890923" sldId="256"/>
            <ac:spMk id="34" creationId="{BABA089B-6B29-354D-E3F6-EFB72D3742B4}"/>
          </ac:spMkLst>
        </pc:spChg>
        <pc:spChg chg="mod">
          <ac:chgData name="Cecilia Trivellin" userId="77962b75-de7c-4c40-bb6b-4b915835e2f5" providerId="ADAL" clId="{8F676522-DDED-B744-BEEF-16A9B560E92E}" dt="2023-11-08T10:23:36.583" v="12" actId="1037"/>
          <ac:spMkLst>
            <pc:docMk/>
            <pc:sldMk cId="329890923" sldId="256"/>
            <ac:spMk id="35" creationId="{CAEE5EF3-3B47-0601-B382-EACF8D05B1DE}"/>
          </ac:spMkLst>
        </pc:spChg>
        <pc:spChg chg="mod">
          <ac:chgData name="Cecilia Trivellin" userId="77962b75-de7c-4c40-bb6b-4b915835e2f5" providerId="ADAL" clId="{8F676522-DDED-B744-BEEF-16A9B560E92E}" dt="2023-11-08T10:23:36.583" v="12" actId="1037"/>
          <ac:spMkLst>
            <pc:docMk/>
            <pc:sldMk cId="329890923" sldId="256"/>
            <ac:spMk id="36" creationId="{275067A4-EE04-69C0-0BFA-22E852665366}"/>
          </ac:spMkLst>
        </pc:spChg>
        <pc:spChg chg="mod">
          <ac:chgData name="Cecilia Trivellin" userId="77962b75-de7c-4c40-bb6b-4b915835e2f5" providerId="ADAL" clId="{8F676522-DDED-B744-BEEF-16A9B560E92E}" dt="2023-11-08T10:23:36.583" v="12" actId="1037"/>
          <ac:spMkLst>
            <pc:docMk/>
            <pc:sldMk cId="329890923" sldId="256"/>
            <ac:spMk id="37" creationId="{62C324E9-9169-5295-753B-95A9452E54A6}"/>
          </ac:spMkLst>
        </pc:spChg>
        <pc:spChg chg="mod">
          <ac:chgData name="Cecilia Trivellin" userId="77962b75-de7c-4c40-bb6b-4b915835e2f5" providerId="ADAL" clId="{8F676522-DDED-B744-BEEF-16A9B560E92E}" dt="2023-11-08T10:23:36.583" v="12" actId="1037"/>
          <ac:spMkLst>
            <pc:docMk/>
            <pc:sldMk cId="329890923" sldId="256"/>
            <ac:spMk id="38" creationId="{3CBF36E9-ECF0-A6AE-668D-E3E207CFED70}"/>
          </ac:spMkLst>
        </pc:spChg>
        <pc:spChg chg="mod">
          <ac:chgData name="Cecilia Trivellin" userId="77962b75-de7c-4c40-bb6b-4b915835e2f5" providerId="ADAL" clId="{8F676522-DDED-B744-BEEF-16A9B560E92E}" dt="2023-11-08T10:23:36.583" v="12" actId="1037"/>
          <ac:spMkLst>
            <pc:docMk/>
            <pc:sldMk cId="329890923" sldId="256"/>
            <ac:spMk id="39" creationId="{3BDE75A7-4278-816F-B952-83304DF0CA8C}"/>
          </ac:spMkLst>
        </pc:spChg>
        <pc:spChg chg="mod">
          <ac:chgData name="Cecilia Trivellin" userId="77962b75-de7c-4c40-bb6b-4b915835e2f5" providerId="ADAL" clId="{8F676522-DDED-B744-BEEF-16A9B560E92E}" dt="2023-11-08T10:23:36.583" v="12" actId="1037"/>
          <ac:spMkLst>
            <pc:docMk/>
            <pc:sldMk cId="329890923" sldId="256"/>
            <ac:spMk id="40" creationId="{BB1AB906-33B1-ACFD-D3DC-B67BD25EEA0B}"/>
          </ac:spMkLst>
        </pc:spChg>
        <pc:spChg chg="mod">
          <ac:chgData name="Cecilia Trivellin" userId="77962b75-de7c-4c40-bb6b-4b915835e2f5" providerId="ADAL" clId="{8F676522-DDED-B744-BEEF-16A9B560E92E}" dt="2023-11-08T10:23:36.583" v="12" actId="1037"/>
          <ac:spMkLst>
            <pc:docMk/>
            <pc:sldMk cId="329890923" sldId="256"/>
            <ac:spMk id="41" creationId="{21B49830-D72F-420F-CAFC-1E3431E2C22C}"/>
          </ac:spMkLst>
        </pc:spChg>
        <pc:spChg chg="mod">
          <ac:chgData name="Cecilia Trivellin" userId="77962b75-de7c-4c40-bb6b-4b915835e2f5" providerId="ADAL" clId="{8F676522-DDED-B744-BEEF-16A9B560E92E}" dt="2023-11-08T10:23:36.583" v="12" actId="1037"/>
          <ac:spMkLst>
            <pc:docMk/>
            <pc:sldMk cId="329890923" sldId="256"/>
            <ac:spMk id="42" creationId="{5988FFFC-F7AA-BCD1-B522-AE2CA2A0DBB4}"/>
          </ac:spMkLst>
        </pc:spChg>
        <pc:spChg chg="mod">
          <ac:chgData name="Cecilia Trivellin" userId="77962b75-de7c-4c40-bb6b-4b915835e2f5" providerId="ADAL" clId="{8F676522-DDED-B744-BEEF-16A9B560E92E}" dt="2023-11-08T10:22:45.323" v="10" actId="1038"/>
          <ac:spMkLst>
            <pc:docMk/>
            <pc:sldMk cId="329890923" sldId="256"/>
            <ac:spMk id="113" creationId="{2CA7DEE8-77C2-A945-18B0-38FD2C91B3F5}"/>
          </ac:spMkLst>
        </pc:spChg>
        <pc:spChg chg="mod">
          <ac:chgData name="Cecilia Trivellin" userId="77962b75-de7c-4c40-bb6b-4b915835e2f5" providerId="ADAL" clId="{8F676522-DDED-B744-BEEF-16A9B560E92E}" dt="2023-11-08T10:22:45.323" v="10" actId="1038"/>
          <ac:spMkLst>
            <pc:docMk/>
            <pc:sldMk cId="329890923" sldId="256"/>
            <ac:spMk id="114" creationId="{EECD97EF-4A81-1C94-AD22-0AE1EFA0EA25}"/>
          </ac:spMkLst>
        </pc:spChg>
        <pc:spChg chg="mod">
          <ac:chgData name="Cecilia Trivellin" userId="77962b75-de7c-4c40-bb6b-4b915835e2f5" providerId="ADAL" clId="{8F676522-DDED-B744-BEEF-16A9B560E92E}" dt="2023-11-08T10:22:45.323" v="10" actId="1038"/>
          <ac:spMkLst>
            <pc:docMk/>
            <pc:sldMk cId="329890923" sldId="256"/>
            <ac:spMk id="115" creationId="{F8CE9915-B27D-E095-E69F-907342480B1C}"/>
          </ac:spMkLst>
        </pc:spChg>
        <pc:spChg chg="mod">
          <ac:chgData name="Cecilia Trivellin" userId="77962b75-de7c-4c40-bb6b-4b915835e2f5" providerId="ADAL" clId="{8F676522-DDED-B744-BEEF-16A9B560E92E}" dt="2023-11-08T10:22:45.323" v="10" actId="1038"/>
          <ac:spMkLst>
            <pc:docMk/>
            <pc:sldMk cId="329890923" sldId="256"/>
            <ac:spMk id="116" creationId="{68CE7771-AD8D-482D-A475-D8CB7DE98954}"/>
          </ac:spMkLst>
        </pc:spChg>
        <pc:spChg chg="mod">
          <ac:chgData name="Cecilia Trivellin" userId="77962b75-de7c-4c40-bb6b-4b915835e2f5" providerId="ADAL" clId="{8F676522-DDED-B744-BEEF-16A9B560E92E}" dt="2023-11-08T10:22:45.323" v="10" actId="1038"/>
          <ac:spMkLst>
            <pc:docMk/>
            <pc:sldMk cId="329890923" sldId="256"/>
            <ac:spMk id="117" creationId="{3F2FA1A4-9041-F5E1-8326-F34AAE03E277}"/>
          </ac:spMkLst>
        </pc:spChg>
        <pc:grpChg chg="mod">
          <ac:chgData name="Cecilia Trivellin" userId="77962b75-de7c-4c40-bb6b-4b915835e2f5" providerId="ADAL" clId="{8F676522-DDED-B744-BEEF-16A9B560E92E}" dt="2023-11-08T10:22:45.323" v="10" actId="1038"/>
          <ac:grpSpMkLst>
            <pc:docMk/>
            <pc:sldMk cId="329890923" sldId="256"/>
            <ac:grpSpMk id="61" creationId="{BCA5FB4A-1F3B-F106-3A52-32343E09694F}"/>
          </ac:grpSpMkLst>
        </pc:grpChg>
        <pc:grpChg chg="mod">
          <ac:chgData name="Cecilia Trivellin" userId="77962b75-de7c-4c40-bb6b-4b915835e2f5" providerId="ADAL" clId="{8F676522-DDED-B744-BEEF-16A9B560E92E}" dt="2023-11-08T10:22:45.323" v="10" actId="1038"/>
          <ac:grpSpMkLst>
            <pc:docMk/>
            <pc:sldMk cId="329890923" sldId="256"/>
            <ac:grpSpMk id="62" creationId="{343F9D29-0F62-0973-5521-6F9ED7151939}"/>
          </ac:grpSpMkLst>
        </pc:grpChg>
        <pc:grpChg chg="mod">
          <ac:chgData name="Cecilia Trivellin" userId="77962b75-de7c-4c40-bb6b-4b915835e2f5" providerId="ADAL" clId="{8F676522-DDED-B744-BEEF-16A9B560E92E}" dt="2023-11-08T10:22:45.323" v="10" actId="1038"/>
          <ac:grpSpMkLst>
            <pc:docMk/>
            <pc:sldMk cId="329890923" sldId="256"/>
            <ac:grpSpMk id="79" creationId="{C081F7B6-D9B6-8546-8D4D-52596288EB00}"/>
          </ac:grpSpMkLst>
        </pc:grpChg>
        <pc:picChg chg="mod modCrop">
          <ac:chgData name="Cecilia Trivellin" userId="77962b75-de7c-4c40-bb6b-4b915835e2f5" providerId="ADAL" clId="{8F676522-DDED-B744-BEEF-16A9B560E92E}" dt="2023-11-08T10:22:45.323" v="10" actId="1038"/>
          <ac:picMkLst>
            <pc:docMk/>
            <pc:sldMk cId="329890923" sldId="256"/>
            <ac:picMk id="7" creationId="{FD3D88AD-D330-3B4E-5236-9BE169547BC7}"/>
          </ac:picMkLst>
        </pc:picChg>
        <pc:picChg chg="mod">
          <ac:chgData name="Cecilia Trivellin" userId="77962b75-de7c-4c40-bb6b-4b915835e2f5" providerId="ADAL" clId="{8F676522-DDED-B744-BEEF-16A9B560E92E}" dt="2023-11-08T10:22:45.323" v="10" actId="1038"/>
          <ac:picMkLst>
            <pc:docMk/>
            <pc:sldMk cId="329890923" sldId="256"/>
            <ac:picMk id="20" creationId="{553F5737-D577-48E1-ABD5-13E45DC41DF0}"/>
          </ac:picMkLst>
        </pc:picChg>
        <pc:cxnChg chg="mod">
          <ac:chgData name="Cecilia Trivellin" userId="77962b75-de7c-4c40-bb6b-4b915835e2f5" providerId="ADAL" clId="{8F676522-DDED-B744-BEEF-16A9B560E92E}" dt="2023-11-08T10:22:45.323" v="10" actId="1038"/>
          <ac:cxnSpMkLst>
            <pc:docMk/>
            <pc:sldMk cId="329890923" sldId="256"/>
            <ac:cxnSpMk id="9" creationId="{B8CE3306-6049-FE3F-57BB-4434246EFF90}"/>
          </ac:cxnSpMkLst>
        </pc:cxnChg>
        <pc:cxnChg chg="mod">
          <ac:chgData name="Cecilia Trivellin" userId="77962b75-de7c-4c40-bb6b-4b915835e2f5" providerId="ADAL" clId="{8F676522-DDED-B744-BEEF-16A9B560E92E}" dt="2023-11-08T10:22:45.323" v="10" actId="1038"/>
          <ac:cxnSpMkLst>
            <pc:docMk/>
            <pc:sldMk cId="329890923" sldId="256"/>
            <ac:cxnSpMk id="13" creationId="{8D36E5E3-DCEE-E5BB-81C6-39794D60105A}"/>
          </ac:cxnSpMkLst>
        </pc:cxnChg>
      </pc:sldChg>
    </pc:docChg>
  </pc:docChgLst>
  <pc:docChgLst>
    <pc:chgData name="Cecilia Trivellin" userId="77962b75-de7c-4c40-bb6b-4b915835e2f5" providerId="ADAL" clId="{B7B6CD1C-AEAD-F34F-A2FE-16FE46EC6470}"/>
    <pc:docChg chg="undo redo custSel modSld modMainMaster modNotesMaster">
      <pc:chgData name="Cecilia Trivellin" userId="77962b75-de7c-4c40-bb6b-4b915835e2f5" providerId="ADAL" clId="{B7B6CD1C-AEAD-F34F-A2FE-16FE46EC6470}" dt="2023-09-17T12:26:03.861" v="1008" actId="1035"/>
      <pc:docMkLst>
        <pc:docMk/>
      </pc:docMkLst>
      <pc:sldChg chg="addSp delSp modSp mod modNotes">
        <pc:chgData name="Cecilia Trivellin" userId="77962b75-de7c-4c40-bb6b-4b915835e2f5" providerId="ADAL" clId="{B7B6CD1C-AEAD-F34F-A2FE-16FE46EC6470}" dt="2023-09-17T12:26:03.861" v="1008" actId="1035"/>
        <pc:sldMkLst>
          <pc:docMk/>
          <pc:sldMk cId="329890923" sldId="256"/>
        </pc:sldMkLst>
        <pc:spChg chg="add del mod">
          <ac:chgData name="Cecilia Trivellin" userId="77962b75-de7c-4c40-bb6b-4b915835e2f5" providerId="ADAL" clId="{B7B6CD1C-AEAD-F34F-A2FE-16FE46EC6470}" dt="2023-09-17T12:15:41.454" v="809" actId="478"/>
          <ac:spMkLst>
            <pc:docMk/>
            <pc:sldMk cId="329890923" sldId="256"/>
            <ac:spMk id="2" creationId="{6EE1B116-BBFE-A1B3-5EDF-C9F9FE5CEB39}"/>
          </ac:spMkLst>
        </pc:spChg>
        <pc:spChg chg="add mod">
          <ac:chgData name="Cecilia Trivellin" userId="77962b75-de7c-4c40-bb6b-4b915835e2f5" providerId="ADAL" clId="{B7B6CD1C-AEAD-F34F-A2FE-16FE46EC6470}" dt="2023-09-17T12:18:31.788" v="919" actId="1035"/>
          <ac:spMkLst>
            <pc:docMk/>
            <pc:sldMk cId="329890923" sldId="256"/>
            <ac:spMk id="3" creationId="{D74C3F2C-3EA1-9E0F-B6C1-0F7E25B60510}"/>
          </ac:spMkLst>
        </pc:spChg>
        <pc:spChg chg="add mod">
          <ac:chgData name="Cecilia Trivellin" userId="77962b75-de7c-4c40-bb6b-4b915835e2f5" providerId="ADAL" clId="{B7B6CD1C-AEAD-F34F-A2FE-16FE46EC6470}" dt="2023-09-17T12:20:51.333" v="928" actId="207"/>
          <ac:spMkLst>
            <pc:docMk/>
            <pc:sldMk cId="329890923" sldId="256"/>
            <ac:spMk id="4" creationId="{7CC18F9F-DB9F-DA26-D721-6D5D67C6C73B}"/>
          </ac:spMkLst>
        </pc:spChg>
        <pc:spChg chg="add mod topLvl">
          <ac:chgData name="Cecilia Trivellin" userId="77962b75-de7c-4c40-bb6b-4b915835e2f5" providerId="ADAL" clId="{B7B6CD1C-AEAD-F34F-A2FE-16FE46EC6470}" dt="2023-09-04T08:58:50.631" v="394" actId="20577"/>
          <ac:spMkLst>
            <pc:docMk/>
            <pc:sldMk cId="329890923" sldId="256"/>
            <ac:spMk id="4" creationId="{D904E527-BA29-332B-167E-F394BBBF1258}"/>
          </ac:spMkLst>
        </pc:spChg>
        <pc:spChg chg="add mod">
          <ac:chgData name="Cecilia Trivellin" userId="77962b75-de7c-4c40-bb6b-4b915835e2f5" providerId="ADAL" clId="{B7B6CD1C-AEAD-F34F-A2FE-16FE46EC6470}" dt="2023-09-17T12:21:18.902" v="937" actId="1076"/>
          <ac:spMkLst>
            <pc:docMk/>
            <pc:sldMk cId="329890923" sldId="256"/>
            <ac:spMk id="5" creationId="{B0E5E70C-14B8-A36C-7D5F-50DB57EA40FE}"/>
          </ac:spMkLst>
        </pc:spChg>
        <pc:spChg chg="add mod topLvl">
          <ac:chgData name="Cecilia Trivellin" userId="77962b75-de7c-4c40-bb6b-4b915835e2f5" providerId="ADAL" clId="{B7B6CD1C-AEAD-F34F-A2FE-16FE46EC6470}" dt="2023-09-04T08:55:23.176" v="266" actId="12788"/>
          <ac:spMkLst>
            <pc:docMk/>
            <pc:sldMk cId="329890923" sldId="256"/>
            <ac:spMk id="5" creationId="{E6629803-2E3B-40F8-CF4F-1415EF82F78B}"/>
          </ac:spMkLst>
        </pc:spChg>
        <pc:spChg chg="add mod topLvl">
          <ac:chgData name="Cecilia Trivellin" userId="77962b75-de7c-4c40-bb6b-4b915835e2f5" providerId="ADAL" clId="{B7B6CD1C-AEAD-F34F-A2FE-16FE46EC6470}" dt="2023-09-04T08:55:23.176" v="266" actId="12788"/>
          <ac:spMkLst>
            <pc:docMk/>
            <pc:sldMk cId="329890923" sldId="256"/>
            <ac:spMk id="6" creationId="{8BC3BD23-C88C-3337-1240-C7922CAAFF70}"/>
          </ac:spMkLst>
        </pc:spChg>
        <pc:spChg chg="mod">
          <ac:chgData name="Cecilia Trivellin" userId="77962b75-de7c-4c40-bb6b-4b915835e2f5" providerId="ADAL" clId="{B7B6CD1C-AEAD-F34F-A2FE-16FE46EC6470}" dt="2023-09-17T12:21:38.737" v="940" actId="255"/>
          <ac:spMkLst>
            <pc:docMk/>
            <pc:sldMk cId="329890923" sldId="256"/>
            <ac:spMk id="8" creationId="{41441540-22FF-69E6-6C24-CCE074D58ABD}"/>
          </ac:spMkLst>
        </pc:spChg>
        <pc:spChg chg="add mod topLvl">
          <ac:chgData name="Cecilia Trivellin" userId="77962b75-de7c-4c40-bb6b-4b915835e2f5" providerId="ADAL" clId="{B7B6CD1C-AEAD-F34F-A2FE-16FE46EC6470}" dt="2023-09-04T08:55:23.176" v="266" actId="12788"/>
          <ac:spMkLst>
            <pc:docMk/>
            <pc:sldMk cId="329890923" sldId="256"/>
            <ac:spMk id="9" creationId="{91076AB4-91B1-7080-1FCF-1ACFBDEC6935}"/>
          </ac:spMkLst>
        </pc:spChg>
        <pc:spChg chg="add del mod">
          <ac:chgData name="Cecilia Trivellin" userId="77962b75-de7c-4c40-bb6b-4b915835e2f5" providerId="ADAL" clId="{B7B6CD1C-AEAD-F34F-A2FE-16FE46EC6470}" dt="2023-09-17T12:05:58.699" v="545" actId="478"/>
          <ac:spMkLst>
            <pc:docMk/>
            <pc:sldMk cId="329890923" sldId="256"/>
            <ac:spMk id="10" creationId="{1686E99A-0D1D-BF97-CF55-3D052879C8A3}"/>
          </ac:spMkLst>
        </pc:spChg>
        <pc:spChg chg="add del mod">
          <ac:chgData name="Cecilia Trivellin" userId="77962b75-de7c-4c40-bb6b-4b915835e2f5" providerId="ADAL" clId="{B7B6CD1C-AEAD-F34F-A2FE-16FE46EC6470}" dt="2023-09-04T08:53:10.818" v="229" actId="478"/>
          <ac:spMkLst>
            <pc:docMk/>
            <pc:sldMk cId="329890923" sldId="256"/>
            <ac:spMk id="10" creationId="{198F1A68-AC01-C7D1-F3EE-6EA2BD28D353}"/>
          </ac:spMkLst>
        </pc:spChg>
        <pc:spChg chg="add mod">
          <ac:chgData name="Cecilia Trivellin" userId="77962b75-de7c-4c40-bb6b-4b915835e2f5" providerId="ADAL" clId="{B7B6CD1C-AEAD-F34F-A2FE-16FE46EC6470}" dt="2023-09-17T12:22:35.173" v="952" actId="1076"/>
          <ac:spMkLst>
            <pc:docMk/>
            <pc:sldMk cId="329890923" sldId="256"/>
            <ac:spMk id="11" creationId="{025810EB-3D60-787B-BB6A-0E4351F9A68B}"/>
          </ac:spMkLst>
        </pc:spChg>
        <pc:spChg chg="add del mod">
          <ac:chgData name="Cecilia Trivellin" userId="77962b75-de7c-4c40-bb6b-4b915835e2f5" providerId="ADAL" clId="{B7B6CD1C-AEAD-F34F-A2FE-16FE46EC6470}" dt="2023-09-04T08:53:12.594" v="231" actId="478"/>
          <ac:spMkLst>
            <pc:docMk/>
            <pc:sldMk cId="329890923" sldId="256"/>
            <ac:spMk id="11" creationId="{3ADA0433-84A7-01F0-F991-8ED40DDC8A8A}"/>
          </ac:spMkLst>
        </pc:spChg>
        <pc:spChg chg="add del mod">
          <ac:chgData name="Cecilia Trivellin" userId="77962b75-de7c-4c40-bb6b-4b915835e2f5" providerId="ADAL" clId="{B7B6CD1C-AEAD-F34F-A2FE-16FE46EC6470}" dt="2023-09-04T08:53:15.745" v="237" actId="478"/>
          <ac:spMkLst>
            <pc:docMk/>
            <pc:sldMk cId="329890923" sldId="256"/>
            <ac:spMk id="12" creationId="{19D59077-6A61-9365-44DB-8B7F7773DC00}"/>
          </ac:spMkLst>
        </pc:spChg>
        <pc:spChg chg="add mod">
          <ac:chgData name="Cecilia Trivellin" userId="77962b75-de7c-4c40-bb6b-4b915835e2f5" providerId="ADAL" clId="{B7B6CD1C-AEAD-F34F-A2FE-16FE46EC6470}" dt="2023-09-17T12:22:38.900" v="954" actId="14100"/>
          <ac:spMkLst>
            <pc:docMk/>
            <pc:sldMk cId="329890923" sldId="256"/>
            <ac:spMk id="12" creationId="{1EDA5EE7-88FD-20A7-DA5E-386CFC8C6819}"/>
          </ac:spMkLst>
        </pc:spChg>
        <pc:spChg chg="add del mod">
          <ac:chgData name="Cecilia Trivellin" userId="77962b75-de7c-4c40-bb6b-4b915835e2f5" providerId="ADAL" clId="{B7B6CD1C-AEAD-F34F-A2FE-16FE46EC6470}" dt="2023-09-04T08:53:19.751" v="240" actId="478"/>
          <ac:spMkLst>
            <pc:docMk/>
            <pc:sldMk cId="329890923" sldId="256"/>
            <ac:spMk id="13" creationId="{A95758BE-2FBD-2DBA-EB8D-6AF68153DC99}"/>
          </ac:spMkLst>
        </pc:spChg>
        <pc:spChg chg="add del mod">
          <ac:chgData name="Cecilia Trivellin" userId="77962b75-de7c-4c40-bb6b-4b915835e2f5" providerId="ADAL" clId="{B7B6CD1C-AEAD-F34F-A2FE-16FE46EC6470}" dt="2023-09-17T12:05:59.414" v="546" actId="478"/>
          <ac:spMkLst>
            <pc:docMk/>
            <pc:sldMk cId="329890923" sldId="256"/>
            <ac:spMk id="13" creationId="{F5095484-5433-092E-5328-4FBB6183A951}"/>
          </ac:spMkLst>
        </pc:spChg>
        <pc:spChg chg="add del mod">
          <ac:chgData name="Cecilia Trivellin" userId="77962b75-de7c-4c40-bb6b-4b915835e2f5" providerId="ADAL" clId="{B7B6CD1C-AEAD-F34F-A2FE-16FE46EC6470}" dt="2023-09-17T12:05:59.757" v="547" actId="478"/>
          <ac:spMkLst>
            <pc:docMk/>
            <pc:sldMk cId="329890923" sldId="256"/>
            <ac:spMk id="14" creationId="{07853F8A-A6E1-E8B8-1877-77B654A3AB67}"/>
          </ac:spMkLst>
        </pc:spChg>
        <pc:spChg chg="add del mod">
          <ac:chgData name="Cecilia Trivellin" userId="77962b75-de7c-4c40-bb6b-4b915835e2f5" providerId="ADAL" clId="{B7B6CD1C-AEAD-F34F-A2FE-16FE46EC6470}" dt="2023-09-04T08:54:32.500" v="252" actId="478"/>
          <ac:spMkLst>
            <pc:docMk/>
            <pc:sldMk cId="329890923" sldId="256"/>
            <ac:spMk id="14" creationId="{CC49A5D0-B3AC-8F67-DA33-9DCB19B9D46F}"/>
          </ac:spMkLst>
        </pc:spChg>
        <pc:spChg chg="add mod">
          <ac:chgData name="Cecilia Trivellin" userId="77962b75-de7c-4c40-bb6b-4b915835e2f5" providerId="ADAL" clId="{B7B6CD1C-AEAD-F34F-A2FE-16FE46EC6470}" dt="2023-09-17T12:18:31.788" v="919" actId="1035"/>
          <ac:spMkLst>
            <pc:docMk/>
            <pc:sldMk cId="329890923" sldId="256"/>
            <ac:spMk id="15" creationId="{EB7D67D4-8828-2748-22A8-6EDC5D91DED8}"/>
          </ac:spMkLst>
        </pc:spChg>
        <pc:spChg chg="add del mod">
          <ac:chgData name="Cecilia Trivellin" userId="77962b75-de7c-4c40-bb6b-4b915835e2f5" providerId="ADAL" clId="{B7B6CD1C-AEAD-F34F-A2FE-16FE46EC6470}" dt="2023-09-17T11:59:56.523" v="404" actId="478"/>
          <ac:spMkLst>
            <pc:docMk/>
            <pc:sldMk cId="329890923" sldId="256"/>
            <ac:spMk id="17" creationId="{3001A3E6-CDD1-AF1B-0540-3E92D49DCE4D}"/>
          </ac:spMkLst>
        </pc:spChg>
        <pc:spChg chg="del mod">
          <ac:chgData name="Cecilia Trivellin" userId="77962b75-de7c-4c40-bb6b-4b915835e2f5" providerId="ADAL" clId="{B7B6CD1C-AEAD-F34F-A2FE-16FE46EC6470}" dt="2023-09-17T12:16:23.337" v="826" actId="478"/>
          <ac:spMkLst>
            <pc:docMk/>
            <pc:sldMk cId="329890923" sldId="256"/>
            <ac:spMk id="18" creationId="{F10F0A00-D450-F4AB-1936-93956C7FED87}"/>
          </ac:spMkLst>
        </pc:spChg>
        <pc:spChg chg="del mod">
          <ac:chgData name="Cecilia Trivellin" userId="77962b75-de7c-4c40-bb6b-4b915835e2f5" providerId="ADAL" clId="{B7B6CD1C-AEAD-F34F-A2FE-16FE46EC6470}" dt="2023-09-17T12:16:33.327" v="831" actId="478"/>
          <ac:spMkLst>
            <pc:docMk/>
            <pc:sldMk cId="329890923" sldId="256"/>
            <ac:spMk id="19" creationId="{A90BB99E-4712-B724-D9C8-BD8B12478D3E}"/>
          </ac:spMkLst>
        </pc:spChg>
        <pc:spChg chg="mod">
          <ac:chgData name="Cecilia Trivellin" userId="77962b75-de7c-4c40-bb6b-4b915835e2f5" providerId="ADAL" clId="{B7B6CD1C-AEAD-F34F-A2FE-16FE46EC6470}" dt="2023-09-17T12:18:31.788" v="919" actId="1035"/>
          <ac:spMkLst>
            <pc:docMk/>
            <pc:sldMk cId="329890923" sldId="256"/>
            <ac:spMk id="21" creationId="{586E2DEA-94F6-7EB7-CAD8-43B1100E1CEE}"/>
          </ac:spMkLst>
        </pc:spChg>
        <pc:spChg chg="mod">
          <ac:chgData name="Cecilia Trivellin" userId="77962b75-de7c-4c40-bb6b-4b915835e2f5" providerId="ADAL" clId="{B7B6CD1C-AEAD-F34F-A2FE-16FE46EC6470}" dt="2023-09-17T12:18:31.788" v="919" actId="1035"/>
          <ac:spMkLst>
            <pc:docMk/>
            <pc:sldMk cId="329890923" sldId="256"/>
            <ac:spMk id="22" creationId="{471CB1FB-50EA-5874-B611-5FD3DA078A1D}"/>
          </ac:spMkLst>
        </pc:spChg>
        <pc:spChg chg="mod">
          <ac:chgData name="Cecilia Trivellin" userId="77962b75-de7c-4c40-bb6b-4b915835e2f5" providerId="ADAL" clId="{B7B6CD1C-AEAD-F34F-A2FE-16FE46EC6470}" dt="2023-09-17T12:18:31.788" v="919" actId="1035"/>
          <ac:spMkLst>
            <pc:docMk/>
            <pc:sldMk cId="329890923" sldId="256"/>
            <ac:spMk id="23" creationId="{DCFE7917-2858-87AB-41DD-4F9C74E9F499}"/>
          </ac:spMkLst>
        </pc:spChg>
        <pc:spChg chg="add mod">
          <ac:chgData name="Cecilia Trivellin" userId="77962b75-de7c-4c40-bb6b-4b915835e2f5" providerId="ADAL" clId="{B7B6CD1C-AEAD-F34F-A2FE-16FE46EC6470}" dt="2023-09-17T12:22:30.201" v="950" actId="1076"/>
          <ac:spMkLst>
            <pc:docMk/>
            <pc:sldMk cId="329890923" sldId="256"/>
            <ac:spMk id="24" creationId="{D7865EF2-500C-72BD-5B56-2BB13BDFD00E}"/>
          </ac:spMkLst>
        </pc:spChg>
        <pc:spChg chg="add mod">
          <ac:chgData name="Cecilia Trivellin" userId="77962b75-de7c-4c40-bb6b-4b915835e2f5" providerId="ADAL" clId="{B7B6CD1C-AEAD-F34F-A2FE-16FE46EC6470}" dt="2023-09-17T12:22:23.468" v="948" actId="14100"/>
          <ac:spMkLst>
            <pc:docMk/>
            <pc:sldMk cId="329890923" sldId="256"/>
            <ac:spMk id="25" creationId="{51CFDE8F-D4DE-73BA-F248-38CD0F0E06C1}"/>
          </ac:spMkLst>
        </pc:spChg>
        <pc:spChg chg="add mod">
          <ac:chgData name="Cecilia Trivellin" userId="77962b75-de7c-4c40-bb6b-4b915835e2f5" providerId="ADAL" clId="{B7B6CD1C-AEAD-F34F-A2FE-16FE46EC6470}" dt="2023-09-17T12:22:10.111" v="947" actId="255"/>
          <ac:spMkLst>
            <pc:docMk/>
            <pc:sldMk cId="329890923" sldId="256"/>
            <ac:spMk id="26" creationId="{F522A214-5619-DABC-250C-0411B859570E}"/>
          </ac:spMkLst>
        </pc:spChg>
        <pc:spChg chg="add mod">
          <ac:chgData name="Cecilia Trivellin" userId="77962b75-de7c-4c40-bb6b-4b915835e2f5" providerId="ADAL" clId="{B7B6CD1C-AEAD-F34F-A2FE-16FE46EC6470}" dt="2023-09-17T12:18:31.788" v="919" actId="1035"/>
          <ac:spMkLst>
            <pc:docMk/>
            <pc:sldMk cId="329890923" sldId="256"/>
            <ac:spMk id="27" creationId="{AA668272-3E72-C99E-CC03-45900F871796}"/>
          </ac:spMkLst>
        </pc:spChg>
        <pc:spChg chg="add mod">
          <ac:chgData name="Cecilia Trivellin" userId="77962b75-de7c-4c40-bb6b-4b915835e2f5" providerId="ADAL" clId="{B7B6CD1C-AEAD-F34F-A2FE-16FE46EC6470}" dt="2023-09-17T12:18:31.788" v="919" actId="1035"/>
          <ac:spMkLst>
            <pc:docMk/>
            <pc:sldMk cId="329890923" sldId="256"/>
            <ac:spMk id="28" creationId="{AC680EEB-4C57-8B2E-84F5-9D8DC7E0ED80}"/>
          </ac:spMkLst>
        </pc:spChg>
        <pc:spChg chg="add mod">
          <ac:chgData name="Cecilia Trivellin" userId="77962b75-de7c-4c40-bb6b-4b915835e2f5" providerId="ADAL" clId="{B7B6CD1C-AEAD-F34F-A2FE-16FE46EC6470}" dt="2023-09-17T12:18:31.788" v="919" actId="1035"/>
          <ac:spMkLst>
            <pc:docMk/>
            <pc:sldMk cId="329890923" sldId="256"/>
            <ac:spMk id="29" creationId="{701454B5-7A3C-BDEC-A7CC-52BF8DC816C3}"/>
          </ac:spMkLst>
        </pc:spChg>
        <pc:spChg chg="add mod">
          <ac:chgData name="Cecilia Trivellin" userId="77962b75-de7c-4c40-bb6b-4b915835e2f5" providerId="ADAL" clId="{B7B6CD1C-AEAD-F34F-A2FE-16FE46EC6470}" dt="2023-09-17T12:18:31.788" v="919" actId="1035"/>
          <ac:spMkLst>
            <pc:docMk/>
            <pc:sldMk cId="329890923" sldId="256"/>
            <ac:spMk id="30" creationId="{52EF3726-6CD1-F20C-01E9-5453A67417F2}"/>
          </ac:spMkLst>
        </pc:spChg>
        <pc:spChg chg="add mod">
          <ac:chgData name="Cecilia Trivellin" userId="77962b75-de7c-4c40-bb6b-4b915835e2f5" providerId="ADAL" clId="{B7B6CD1C-AEAD-F34F-A2FE-16FE46EC6470}" dt="2023-09-17T12:18:31.788" v="919" actId="1035"/>
          <ac:spMkLst>
            <pc:docMk/>
            <pc:sldMk cId="329890923" sldId="256"/>
            <ac:spMk id="31" creationId="{06E48D47-5E5D-E2E5-01DF-120262D1D807}"/>
          </ac:spMkLst>
        </pc:spChg>
        <pc:spChg chg="del">
          <ac:chgData name="Cecilia Trivellin" userId="77962b75-de7c-4c40-bb6b-4b915835e2f5" providerId="ADAL" clId="{B7B6CD1C-AEAD-F34F-A2FE-16FE46EC6470}" dt="2023-09-03T16:35:52.158" v="13" actId="478"/>
          <ac:spMkLst>
            <pc:docMk/>
            <pc:sldMk cId="329890923" sldId="256"/>
            <ac:spMk id="31" creationId="{E875D647-B8AA-35A1-4EF0-1EC3465705A3}"/>
          </ac:spMkLst>
        </pc:spChg>
        <pc:spChg chg="del">
          <ac:chgData name="Cecilia Trivellin" userId="77962b75-de7c-4c40-bb6b-4b915835e2f5" providerId="ADAL" clId="{B7B6CD1C-AEAD-F34F-A2FE-16FE46EC6470}" dt="2023-09-03T16:35:51.216" v="12" actId="478"/>
          <ac:spMkLst>
            <pc:docMk/>
            <pc:sldMk cId="329890923" sldId="256"/>
            <ac:spMk id="32" creationId="{0C334F15-D00C-2BC5-E696-E602EAB414F2}"/>
          </ac:spMkLst>
        </pc:spChg>
        <pc:spChg chg="add mod">
          <ac:chgData name="Cecilia Trivellin" userId="77962b75-de7c-4c40-bb6b-4b915835e2f5" providerId="ADAL" clId="{B7B6CD1C-AEAD-F34F-A2FE-16FE46EC6470}" dt="2023-09-17T12:18:31.788" v="919" actId="1035"/>
          <ac:spMkLst>
            <pc:docMk/>
            <pc:sldMk cId="329890923" sldId="256"/>
            <ac:spMk id="32" creationId="{F9A2D4EF-14F0-9104-39DF-C694FE925065}"/>
          </ac:spMkLst>
        </pc:spChg>
        <pc:spChg chg="del mod">
          <ac:chgData name="Cecilia Trivellin" userId="77962b75-de7c-4c40-bb6b-4b915835e2f5" providerId="ADAL" clId="{B7B6CD1C-AEAD-F34F-A2FE-16FE46EC6470}" dt="2023-09-17T12:15:51.804" v="814" actId="478"/>
          <ac:spMkLst>
            <pc:docMk/>
            <pc:sldMk cId="329890923" sldId="256"/>
            <ac:spMk id="33" creationId="{C64CE854-DA1F-A62B-2E4F-3C8FF6A00625}"/>
          </ac:spMkLst>
        </pc:spChg>
        <pc:spChg chg="add mod">
          <ac:chgData name="Cecilia Trivellin" userId="77962b75-de7c-4c40-bb6b-4b915835e2f5" providerId="ADAL" clId="{B7B6CD1C-AEAD-F34F-A2FE-16FE46EC6470}" dt="2023-09-17T12:18:31.788" v="919" actId="1035"/>
          <ac:spMkLst>
            <pc:docMk/>
            <pc:sldMk cId="329890923" sldId="256"/>
            <ac:spMk id="34" creationId="{BABA089B-6B29-354D-E3F6-EFB72D3742B4}"/>
          </ac:spMkLst>
        </pc:spChg>
        <pc:spChg chg="del mod">
          <ac:chgData name="Cecilia Trivellin" userId="77962b75-de7c-4c40-bb6b-4b915835e2f5" providerId="ADAL" clId="{B7B6CD1C-AEAD-F34F-A2FE-16FE46EC6470}" dt="2023-09-04T08:52:10.726" v="216" actId="478"/>
          <ac:spMkLst>
            <pc:docMk/>
            <pc:sldMk cId="329890923" sldId="256"/>
            <ac:spMk id="35" creationId="{99C69CE0-DDF9-ADD3-BF30-03FF58D82DF2}"/>
          </ac:spMkLst>
        </pc:spChg>
        <pc:spChg chg="add mod">
          <ac:chgData name="Cecilia Trivellin" userId="77962b75-de7c-4c40-bb6b-4b915835e2f5" providerId="ADAL" clId="{B7B6CD1C-AEAD-F34F-A2FE-16FE46EC6470}" dt="2023-09-17T12:18:31.788" v="919" actId="1035"/>
          <ac:spMkLst>
            <pc:docMk/>
            <pc:sldMk cId="329890923" sldId="256"/>
            <ac:spMk id="35" creationId="{CAEE5EF3-3B47-0601-B382-EACF8D05B1DE}"/>
          </ac:spMkLst>
        </pc:spChg>
        <pc:spChg chg="add mod">
          <ac:chgData name="Cecilia Trivellin" userId="77962b75-de7c-4c40-bb6b-4b915835e2f5" providerId="ADAL" clId="{B7B6CD1C-AEAD-F34F-A2FE-16FE46EC6470}" dt="2023-09-17T12:18:31.788" v="919" actId="1035"/>
          <ac:spMkLst>
            <pc:docMk/>
            <pc:sldMk cId="329890923" sldId="256"/>
            <ac:spMk id="36" creationId="{275067A4-EE04-69C0-0BFA-22E852665366}"/>
          </ac:spMkLst>
        </pc:spChg>
        <pc:spChg chg="add mod">
          <ac:chgData name="Cecilia Trivellin" userId="77962b75-de7c-4c40-bb6b-4b915835e2f5" providerId="ADAL" clId="{B7B6CD1C-AEAD-F34F-A2FE-16FE46EC6470}" dt="2023-09-17T12:18:31.788" v="919" actId="1035"/>
          <ac:spMkLst>
            <pc:docMk/>
            <pc:sldMk cId="329890923" sldId="256"/>
            <ac:spMk id="37" creationId="{62C324E9-9169-5295-753B-95A9452E54A6}"/>
          </ac:spMkLst>
        </pc:spChg>
        <pc:spChg chg="add mod">
          <ac:chgData name="Cecilia Trivellin" userId="77962b75-de7c-4c40-bb6b-4b915835e2f5" providerId="ADAL" clId="{B7B6CD1C-AEAD-F34F-A2FE-16FE46EC6470}" dt="2023-09-17T12:18:31.788" v="919" actId="1035"/>
          <ac:spMkLst>
            <pc:docMk/>
            <pc:sldMk cId="329890923" sldId="256"/>
            <ac:spMk id="38" creationId="{3CBF36E9-ECF0-A6AE-668D-E3E207CFED70}"/>
          </ac:spMkLst>
        </pc:spChg>
        <pc:spChg chg="add mod">
          <ac:chgData name="Cecilia Trivellin" userId="77962b75-de7c-4c40-bb6b-4b915835e2f5" providerId="ADAL" clId="{B7B6CD1C-AEAD-F34F-A2FE-16FE46EC6470}" dt="2023-09-17T12:18:31.788" v="919" actId="1035"/>
          <ac:spMkLst>
            <pc:docMk/>
            <pc:sldMk cId="329890923" sldId="256"/>
            <ac:spMk id="39" creationId="{3BDE75A7-4278-816F-B952-83304DF0CA8C}"/>
          </ac:spMkLst>
        </pc:spChg>
        <pc:spChg chg="add mod">
          <ac:chgData name="Cecilia Trivellin" userId="77962b75-de7c-4c40-bb6b-4b915835e2f5" providerId="ADAL" clId="{B7B6CD1C-AEAD-F34F-A2FE-16FE46EC6470}" dt="2023-09-17T12:18:31.788" v="919" actId="1035"/>
          <ac:spMkLst>
            <pc:docMk/>
            <pc:sldMk cId="329890923" sldId="256"/>
            <ac:spMk id="40" creationId="{BB1AB906-33B1-ACFD-D3DC-B67BD25EEA0B}"/>
          </ac:spMkLst>
        </pc:spChg>
        <pc:spChg chg="add mod">
          <ac:chgData name="Cecilia Trivellin" userId="77962b75-de7c-4c40-bb6b-4b915835e2f5" providerId="ADAL" clId="{B7B6CD1C-AEAD-F34F-A2FE-16FE46EC6470}" dt="2023-09-17T12:18:31.788" v="919" actId="1035"/>
          <ac:spMkLst>
            <pc:docMk/>
            <pc:sldMk cId="329890923" sldId="256"/>
            <ac:spMk id="41" creationId="{21B49830-D72F-420F-CAFC-1E3431E2C22C}"/>
          </ac:spMkLst>
        </pc:spChg>
        <pc:spChg chg="add mod">
          <ac:chgData name="Cecilia Trivellin" userId="77962b75-de7c-4c40-bb6b-4b915835e2f5" providerId="ADAL" clId="{B7B6CD1C-AEAD-F34F-A2FE-16FE46EC6470}" dt="2023-09-17T12:18:31.788" v="919" actId="1035"/>
          <ac:spMkLst>
            <pc:docMk/>
            <pc:sldMk cId="329890923" sldId="256"/>
            <ac:spMk id="42" creationId="{5988FFFC-F7AA-BCD1-B522-AE2CA2A0DBB4}"/>
          </ac:spMkLst>
        </pc:spChg>
        <pc:spChg chg="add del mod">
          <ac:chgData name="Cecilia Trivellin" userId="77962b75-de7c-4c40-bb6b-4b915835e2f5" providerId="ADAL" clId="{B7B6CD1C-AEAD-F34F-A2FE-16FE46EC6470}" dt="2023-09-17T12:07:39.948" v="562" actId="478"/>
          <ac:spMkLst>
            <pc:docMk/>
            <pc:sldMk cId="329890923" sldId="256"/>
            <ac:spMk id="43" creationId="{42BE331C-E8A2-52EE-311B-097C1E7BD6F1}"/>
          </ac:spMkLst>
        </pc:spChg>
        <pc:spChg chg="add del mod">
          <ac:chgData name="Cecilia Trivellin" userId="77962b75-de7c-4c40-bb6b-4b915835e2f5" providerId="ADAL" clId="{B7B6CD1C-AEAD-F34F-A2FE-16FE46EC6470}" dt="2023-09-17T12:10:40.508" v="632" actId="478"/>
          <ac:spMkLst>
            <pc:docMk/>
            <pc:sldMk cId="329890923" sldId="256"/>
            <ac:spMk id="44" creationId="{717B0C6B-877D-48A4-0D7C-62B7704A97DE}"/>
          </ac:spMkLst>
        </pc:spChg>
        <pc:spChg chg="add mod">
          <ac:chgData name="Cecilia Trivellin" userId="77962b75-de7c-4c40-bb6b-4b915835e2f5" providerId="ADAL" clId="{B7B6CD1C-AEAD-F34F-A2FE-16FE46EC6470}" dt="2023-09-17T12:18:24.863" v="896"/>
          <ac:spMkLst>
            <pc:docMk/>
            <pc:sldMk cId="329890923" sldId="256"/>
            <ac:spMk id="45" creationId="{3CD2A714-B2AA-48B3-4830-6800C0B22871}"/>
          </ac:spMkLst>
        </pc:spChg>
        <pc:spChg chg="add mod">
          <ac:chgData name="Cecilia Trivellin" userId="77962b75-de7c-4c40-bb6b-4b915835e2f5" providerId="ADAL" clId="{B7B6CD1C-AEAD-F34F-A2FE-16FE46EC6470}" dt="2023-09-17T12:18:24.863" v="896"/>
          <ac:spMkLst>
            <pc:docMk/>
            <pc:sldMk cId="329890923" sldId="256"/>
            <ac:spMk id="46" creationId="{2E1B9648-3123-0A78-19A9-373CAD9F3A1E}"/>
          </ac:spMkLst>
        </pc:spChg>
        <pc:spChg chg="add mod">
          <ac:chgData name="Cecilia Trivellin" userId="77962b75-de7c-4c40-bb6b-4b915835e2f5" providerId="ADAL" clId="{B7B6CD1C-AEAD-F34F-A2FE-16FE46EC6470}" dt="2023-09-17T12:18:24.863" v="896"/>
          <ac:spMkLst>
            <pc:docMk/>
            <pc:sldMk cId="329890923" sldId="256"/>
            <ac:spMk id="47" creationId="{67BCF4C7-B072-F877-BFE2-6C91ADE26EE5}"/>
          </ac:spMkLst>
        </pc:spChg>
        <pc:spChg chg="add mod">
          <ac:chgData name="Cecilia Trivellin" userId="77962b75-de7c-4c40-bb6b-4b915835e2f5" providerId="ADAL" clId="{B7B6CD1C-AEAD-F34F-A2FE-16FE46EC6470}" dt="2023-09-17T12:18:24.863" v="896"/>
          <ac:spMkLst>
            <pc:docMk/>
            <pc:sldMk cId="329890923" sldId="256"/>
            <ac:spMk id="48" creationId="{CD3FB853-98C8-CB11-79B8-91939201E03D}"/>
          </ac:spMkLst>
        </pc:spChg>
        <pc:spChg chg="add del mod">
          <ac:chgData name="Cecilia Trivellin" userId="77962b75-de7c-4c40-bb6b-4b915835e2f5" providerId="ADAL" clId="{B7B6CD1C-AEAD-F34F-A2FE-16FE46EC6470}" dt="2023-09-17T12:18:24.863" v="896"/>
          <ac:spMkLst>
            <pc:docMk/>
            <pc:sldMk cId="329890923" sldId="256"/>
            <ac:spMk id="49" creationId="{1A55E563-96BE-9669-CEDD-4913C025DAC5}"/>
          </ac:spMkLst>
        </pc:spChg>
        <pc:spChg chg="add mod">
          <ac:chgData name="Cecilia Trivellin" userId="77962b75-de7c-4c40-bb6b-4b915835e2f5" providerId="ADAL" clId="{B7B6CD1C-AEAD-F34F-A2FE-16FE46EC6470}" dt="2023-09-17T12:18:24.863" v="896"/>
          <ac:spMkLst>
            <pc:docMk/>
            <pc:sldMk cId="329890923" sldId="256"/>
            <ac:spMk id="50" creationId="{13A7C407-AB78-F324-E31A-04EF324D0FEA}"/>
          </ac:spMkLst>
        </pc:spChg>
        <pc:spChg chg="add mod">
          <ac:chgData name="Cecilia Trivellin" userId="77962b75-de7c-4c40-bb6b-4b915835e2f5" providerId="ADAL" clId="{B7B6CD1C-AEAD-F34F-A2FE-16FE46EC6470}" dt="2023-09-17T12:18:24.863" v="896"/>
          <ac:spMkLst>
            <pc:docMk/>
            <pc:sldMk cId="329890923" sldId="256"/>
            <ac:spMk id="51" creationId="{C850009F-7E95-FAF8-D0D0-CEDE1AEA60A6}"/>
          </ac:spMkLst>
        </pc:spChg>
        <pc:spChg chg="add mod">
          <ac:chgData name="Cecilia Trivellin" userId="77962b75-de7c-4c40-bb6b-4b915835e2f5" providerId="ADAL" clId="{B7B6CD1C-AEAD-F34F-A2FE-16FE46EC6470}" dt="2023-09-17T12:18:24.863" v="896"/>
          <ac:spMkLst>
            <pc:docMk/>
            <pc:sldMk cId="329890923" sldId="256"/>
            <ac:spMk id="52" creationId="{17EA33CB-A26C-1F9B-30C4-1D9BF19E880C}"/>
          </ac:spMkLst>
        </pc:spChg>
        <pc:spChg chg="add mod">
          <ac:chgData name="Cecilia Trivellin" userId="77962b75-de7c-4c40-bb6b-4b915835e2f5" providerId="ADAL" clId="{B7B6CD1C-AEAD-F34F-A2FE-16FE46EC6470}" dt="2023-09-17T12:18:24.863" v="896"/>
          <ac:spMkLst>
            <pc:docMk/>
            <pc:sldMk cId="329890923" sldId="256"/>
            <ac:spMk id="53" creationId="{18950ECF-76B4-C8BB-DE71-B1E9D5CC404B}"/>
          </ac:spMkLst>
        </pc:spChg>
        <pc:spChg chg="add mod">
          <ac:chgData name="Cecilia Trivellin" userId="77962b75-de7c-4c40-bb6b-4b915835e2f5" providerId="ADAL" clId="{B7B6CD1C-AEAD-F34F-A2FE-16FE46EC6470}" dt="2023-09-17T12:18:24.863" v="896"/>
          <ac:spMkLst>
            <pc:docMk/>
            <pc:sldMk cId="329890923" sldId="256"/>
            <ac:spMk id="54" creationId="{F0E7BB34-3D6F-2C6C-1512-BF95D2228965}"/>
          </ac:spMkLst>
        </pc:spChg>
        <pc:spChg chg="add mod">
          <ac:chgData name="Cecilia Trivellin" userId="77962b75-de7c-4c40-bb6b-4b915835e2f5" providerId="ADAL" clId="{B7B6CD1C-AEAD-F34F-A2FE-16FE46EC6470}" dt="2023-09-17T12:18:24.863" v="896"/>
          <ac:spMkLst>
            <pc:docMk/>
            <pc:sldMk cId="329890923" sldId="256"/>
            <ac:spMk id="55" creationId="{EB8F3621-2138-E581-C5A1-0DEC6597B37F}"/>
          </ac:spMkLst>
        </pc:spChg>
        <pc:spChg chg="add mod">
          <ac:chgData name="Cecilia Trivellin" userId="77962b75-de7c-4c40-bb6b-4b915835e2f5" providerId="ADAL" clId="{B7B6CD1C-AEAD-F34F-A2FE-16FE46EC6470}" dt="2023-09-17T12:18:24.863" v="896"/>
          <ac:spMkLst>
            <pc:docMk/>
            <pc:sldMk cId="329890923" sldId="256"/>
            <ac:spMk id="56" creationId="{9024450C-2B6C-BB60-52B0-DBFFD43634C1}"/>
          </ac:spMkLst>
        </pc:spChg>
        <pc:spChg chg="add mod">
          <ac:chgData name="Cecilia Trivellin" userId="77962b75-de7c-4c40-bb6b-4b915835e2f5" providerId="ADAL" clId="{B7B6CD1C-AEAD-F34F-A2FE-16FE46EC6470}" dt="2023-09-17T12:18:24.863" v="896"/>
          <ac:spMkLst>
            <pc:docMk/>
            <pc:sldMk cId="329890923" sldId="256"/>
            <ac:spMk id="57" creationId="{7518BDD9-1885-838E-79B0-167503C31F8F}"/>
          </ac:spMkLst>
        </pc:spChg>
        <pc:spChg chg="add mod">
          <ac:chgData name="Cecilia Trivellin" userId="77962b75-de7c-4c40-bb6b-4b915835e2f5" providerId="ADAL" clId="{B7B6CD1C-AEAD-F34F-A2FE-16FE46EC6470}" dt="2023-09-17T12:18:24.863" v="896"/>
          <ac:spMkLst>
            <pc:docMk/>
            <pc:sldMk cId="329890923" sldId="256"/>
            <ac:spMk id="58" creationId="{889F1493-7822-1ADE-C76C-8E04823647EB}"/>
          </ac:spMkLst>
        </pc:spChg>
        <pc:spChg chg="add mod">
          <ac:chgData name="Cecilia Trivellin" userId="77962b75-de7c-4c40-bb6b-4b915835e2f5" providerId="ADAL" clId="{B7B6CD1C-AEAD-F34F-A2FE-16FE46EC6470}" dt="2023-09-17T12:18:24.863" v="896"/>
          <ac:spMkLst>
            <pc:docMk/>
            <pc:sldMk cId="329890923" sldId="256"/>
            <ac:spMk id="59" creationId="{E2227D5C-8286-1D35-E4D2-9E6260B27380}"/>
          </ac:spMkLst>
        </pc:spChg>
        <pc:spChg chg="add mod">
          <ac:chgData name="Cecilia Trivellin" userId="77962b75-de7c-4c40-bb6b-4b915835e2f5" providerId="ADAL" clId="{B7B6CD1C-AEAD-F34F-A2FE-16FE46EC6470}" dt="2023-09-17T12:18:24.863" v="896"/>
          <ac:spMkLst>
            <pc:docMk/>
            <pc:sldMk cId="329890923" sldId="256"/>
            <ac:spMk id="60" creationId="{889AAF1B-5021-8438-BC37-F7BF88C02731}"/>
          </ac:spMkLst>
        </pc:spChg>
        <pc:spChg chg="mod">
          <ac:chgData name="Cecilia Trivellin" userId="77962b75-de7c-4c40-bb6b-4b915835e2f5" providerId="ADAL" clId="{B7B6CD1C-AEAD-F34F-A2FE-16FE46EC6470}" dt="2023-09-17T12:18:24.863" v="896"/>
          <ac:spMkLst>
            <pc:docMk/>
            <pc:sldMk cId="329890923" sldId="256"/>
            <ac:spMk id="63" creationId="{D2D8EB01-CF6E-B85F-7A58-E43F73D5353F}"/>
          </ac:spMkLst>
        </pc:spChg>
        <pc:spChg chg="mod">
          <ac:chgData name="Cecilia Trivellin" userId="77962b75-de7c-4c40-bb6b-4b915835e2f5" providerId="ADAL" clId="{B7B6CD1C-AEAD-F34F-A2FE-16FE46EC6470}" dt="2023-09-17T12:18:24.863" v="896"/>
          <ac:spMkLst>
            <pc:docMk/>
            <pc:sldMk cId="329890923" sldId="256"/>
            <ac:spMk id="64" creationId="{8D06AD51-5D66-AF72-E7AA-4B17D7FA3938}"/>
          </ac:spMkLst>
        </pc:spChg>
        <pc:spChg chg="mod">
          <ac:chgData name="Cecilia Trivellin" userId="77962b75-de7c-4c40-bb6b-4b915835e2f5" providerId="ADAL" clId="{B7B6CD1C-AEAD-F34F-A2FE-16FE46EC6470}" dt="2023-09-17T12:18:24.863" v="896"/>
          <ac:spMkLst>
            <pc:docMk/>
            <pc:sldMk cId="329890923" sldId="256"/>
            <ac:spMk id="65" creationId="{8EA28265-8431-E357-A29E-1979D6EE5BFA}"/>
          </ac:spMkLst>
        </pc:spChg>
        <pc:spChg chg="mod">
          <ac:chgData name="Cecilia Trivellin" userId="77962b75-de7c-4c40-bb6b-4b915835e2f5" providerId="ADAL" clId="{B7B6CD1C-AEAD-F34F-A2FE-16FE46EC6470}" dt="2023-09-17T12:18:24.863" v="896"/>
          <ac:spMkLst>
            <pc:docMk/>
            <pc:sldMk cId="329890923" sldId="256"/>
            <ac:spMk id="66" creationId="{4DB2F38C-AB39-812C-A218-2AC56C0942CC}"/>
          </ac:spMkLst>
        </pc:spChg>
        <pc:spChg chg="mod">
          <ac:chgData name="Cecilia Trivellin" userId="77962b75-de7c-4c40-bb6b-4b915835e2f5" providerId="ADAL" clId="{B7B6CD1C-AEAD-F34F-A2FE-16FE46EC6470}" dt="2023-09-17T12:18:24.863" v="896"/>
          <ac:spMkLst>
            <pc:docMk/>
            <pc:sldMk cId="329890923" sldId="256"/>
            <ac:spMk id="67" creationId="{D04EAD3D-D4F4-09A3-0EFF-3F49B5A7285A}"/>
          </ac:spMkLst>
        </pc:spChg>
        <pc:spChg chg="mod">
          <ac:chgData name="Cecilia Trivellin" userId="77962b75-de7c-4c40-bb6b-4b915835e2f5" providerId="ADAL" clId="{B7B6CD1C-AEAD-F34F-A2FE-16FE46EC6470}" dt="2023-09-17T12:18:24.863" v="896"/>
          <ac:spMkLst>
            <pc:docMk/>
            <pc:sldMk cId="329890923" sldId="256"/>
            <ac:spMk id="68" creationId="{19E46EF5-F332-EA85-B898-5ACD4B9F5B1B}"/>
          </ac:spMkLst>
        </pc:spChg>
        <pc:spChg chg="mod">
          <ac:chgData name="Cecilia Trivellin" userId="77962b75-de7c-4c40-bb6b-4b915835e2f5" providerId="ADAL" clId="{B7B6CD1C-AEAD-F34F-A2FE-16FE46EC6470}" dt="2023-09-17T12:18:24.863" v="896"/>
          <ac:spMkLst>
            <pc:docMk/>
            <pc:sldMk cId="329890923" sldId="256"/>
            <ac:spMk id="69" creationId="{80C23F9C-0585-2CF3-8EA3-0C9D898D0180}"/>
          </ac:spMkLst>
        </pc:spChg>
        <pc:spChg chg="mod">
          <ac:chgData name="Cecilia Trivellin" userId="77962b75-de7c-4c40-bb6b-4b915835e2f5" providerId="ADAL" clId="{B7B6CD1C-AEAD-F34F-A2FE-16FE46EC6470}" dt="2023-09-17T12:18:24.863" v="896"/>
          <ac:spMkLst>
            <pc:docMk/>
            <pc:sldMk cId="329890923" sldId="256"/>
            <ac:spMk id="70" creationId="{73964BFA-CC92-525C-4309-ACC595872427}"/>
          </ac:spMkLst>
        </pc:spChg>
        <pc:spChg chg="mod">
          <ac:chgData name="Cecilia Trivellin" userId="77962b75-de7c-4c40-bb6b-4b915835e2f5" providerId="ADAL" clId="{B7B6CD1C-AEAD-F34F-A2FE-16FE46EC6470}" dt="2023-09-17T12:18:24.863" v="896"/>
          <ac:spMkLst>
            <pc:docMk/>
            <pc:sldMk cId="329890923" sldId="256"/>
            <ac:spMk id="71" creationId="{3DA0D071-BC8E-EE10-138B-B1EC6798A967}"/>
          </ac:spMkLst>
        </pc:spChg>
        <pc:spChg chg="mod">
          <ac:chgData name="Cecilia Trivellin" userId="77962b75-de7c-4c40-bb6b-4b915835e2f5" providerId="ADAL" clId="{B7B6CD1C-AEAD-F34F-A2FE-16FE46EC6470}" dt="2023-09-17T12:18:24.863" v="896"/>
          <ac:spMkLst>
            <pc:docMk/>
            <pc:sldMk cId="329890923" sldId="256"/>
            <ac:spMk id="72" creationId="{9A9DE45D-1C93-313E-2D5C-71E3B8268360}"/>
          </ac:spMkLst>
        </pc:spChg>
        <pc:spChg chg="mod">
          <ac:chgData name="Cecilia Trivellin" userId="77962b75-de7c-4c40-bb6b-4b915835e2f5" providerId="ADAL" clId="{B7B6CD1C-AEAD-F34F-A2FE-16FE46EC6470}" dt="2023-09-17T12:18:24.863" v="896"/>
          <ac:spMkLst>
            <pc:docMk/>
            <pc:sldMk cId="329890923" sldId="256"/>
            <ac:spMk id="73" creationId="{4BD0B6A9-CF2A-D562-A8A1-BFAD21BF504B}"/>
          </ac:spMkLst>
        </pc:spChg>
        <pc:spChg chg="mod">
          <ac:chgData name="Cecilia Trivellin" userId="77962b75-de7c-4c40-bb6b-4b915835e2f5" providerId="ADAL" clId="{B7B6CD1C-AEAD-F34F-A2FE-16FE46EC6470}" dt="2023-09-17T12:18:24.863" v="896"/>
          <ac:spMkLst>
            <pc:docMk/>
            <pc:sldMk cId="329890923" sldId="256"/>
            <ac:spMk id="74" creationId="{CDEF4326-7E58-0450-94AD-5263CA9D3F9E}"/>
          </ac:spMkLst>
        </pc:spChg>
        <pc:spChg chg="mod">
          <ac:chgData name="Cecilia Trivellin" userId="77962b75-de7c-4c40-bb6b-4b915835e2f5" providerId="ADAL" clId="{B7B6CD1C-AEAD-F34F-A2FE-16FE46EC6470}" dt="2023-09-17T12:18:24.863" v="896"/>
          <ac:spMkLst>
            <pc:docMk/>
            <pc:sldMk cId="329890923" sldId="256"/>
            <ac:spMk id="75" creationId="{89C81900-ADC8-4C53-7B92-C443E5840B17}"/>
          </ac:spMkLst>
        </pc:spChg>
        <pc:spChg chg="mod">
          <ac:chgData name="Cecilia Trivellin" userId="77962b75-de7c-4c40-bb6b-4b915835e2f5" providerId="ADAL" clId="{B7B6CD1C-AEAD-F34F-A2FE-16FE46EC6470}" dt="2023-09-17T12:18:24.863" v="896"/>
          <ac:spMkLst>
            <pc:docMk/>
            <pc:sldMk cId="329890923" sldId="256"/>
            <ac:spMk id="76" creationId="{394B8ABA-7B06-B1B1-0AC9-ECB61F72AA16}"/>
          </ac:spMkLst>
        </pc:spChg>
        <pc:spChg chg="mod">
          <ac:chgData name="Cecilia Trivellin" userId="77962b75-de7c-4c40-bb6b-4b915835e2f5" providerId="ADAL" clId="{B7B6CD1C-AEAD-F34F-A2FE-16FE46EC6470}" dt="2023-09-17T12:18:24.863" v="896"/>
          <ac:spMkLst>
            <pc:docMk/>
            <pc:sldMk cId="329890923" sldId="256"/>
            <ac:spMk id="77" creationId="{A47AFE7C-C996-5D4E-3CC2-465457B0685E}"/>
          </ac:spMkLst>
        </pc:spChg>
        <pc:spChg chg="mod">
          <ac:chgData name="Cecilia Trivellin" userId="77962b75-de7c-4c40-bb6b-4b915835e2f5" providerId="ADAL" clId="{B7B6CD1C-AEAD-F34F-A2FE-16FE46EC6470}" dt="2023-09-17T12:18:24.863" v="896"/>
          <ac:spMkLst>
            <pc:docMk/>
            <pc:sldMk cId="329890923" sldId="256"/>
            <ac:spMk id="78" creationId="{09D3065B-EA79-231E-0C68-11A4982B6258}"/>
          </ac:spMkLst>
        </pc:spChg>
        <pc:spChg chg="mod">
          <ac:chgData name="Cecilia Trivellin" userId="77962b75-de7c-4c40-bb6b-4b915835e2f5" providerId="ADAL" clId="{B7B6CD1C-AEAD-F34F-A2FE-16FE46EC6470}" dt="2023-09-17T12:18:24.863" v="896"/>
          <ac:spMkLst>
            <pc:docMk/>
            <pc:sldMk cId="329890923" sldId="256"/>
            <ac:spMk id="80" creationId="{E6532EEC-9CAB-1A0E-0BBF-1F9759749CBC}"/>
          </ac:spMkLst>
        </pc:spChg>
        <pc:spChg chg="mod">
          <ac:chgData name="Cecilia Trivellin" userId="77962b75-de7c-4c40-bb6b-4b915835e2f5" providerId="ADAL" clId="{B7B6CD1C-AEAD-F34F-A2FE-16FE46EC6470}" dt="2023-09-17T12:18:24.863" v="896"/>
          <ac:spMkLst>
            <pc:docMk/>
            <pc:sldMk cId="329890923" sldId="256"/>
            <ac:spMk id="81" creationId="{91BF7ABB-287F-2876-0F22-9A19901BEDBA}"/>
          </ac:spMkLst>
        </pc:spChg>
        <pc:spChg chg="mod">
          <ac:chgData name="Cecilia Trivellin" userId="77962b75-de7c-4c40-bb6b-4b915835e2f5" providerId="ADAL" clId="{B7B6CD1C-AEAD-F34F-A2FE-16FE46EC6470}" dt="2023-09-17T12:18:24.863" v="896"/>
          <ac:spMkLst>
            <pc:docMk/>
            <pc:sldMk cId="329890923" sldId="256"/>
            <ac:spMk id="82" creationId="{8262C2D9-0089-7B36-F102-93EC0E30A65D}"/>
          </ac:spMkLst>
        </pc:spChg>
        <pc:spChg chg="mod">
          <ac:chgData name="Cecilia Trivellin" userId="77962b75-de7c-4c40-bb6b-4b915835e2f5" providerId="ADAL" clId="{B7B6CD1C-AEAD-F34F-A2FE-16FE46EC6470}" dt="2023-09-17T12:18:24.863" v="896"/>
          <ac:spMkLst>
            <pc:docMk/>
            <pc:sldMk cId="329890923" sldId="256"/>
            <ac:spMk id="83" creationId="{068BCB94-6BA1-3AE4-5432-FC99C5C8A6EA}"/>
          </ac:spMkLst>
        </pc:spChg>
        <pc:spChg chg="mod">
          <ac:chgData name="Cecilia Trivellin" userId="77962b75-de7c-4c40-bb6b-4b915835e2f5" providerId="ADAL" clId="{B7B6CD1C-AEAD-F34F-A2FE-16FE46EC6470}" dt="2023-09-17T12:18:24.863" v="896"/>
          <ac:spMkLst>
            <pc:docMk/>
            <pc:sldMk cId="329890923" sldId="256"/>
            <ac:spMk id="84" creationId="{A8FA8E55-F9DC-A73A-36F8-5E7C514CC2D2}"/>
          </ac:spMkLst>
        </pc:spChg>
        <pc:spChg chg="mod">
          <ac:chgData name="Cecilia Trivellin" userId="77962b75-de7c-4c40-bb6b-4b915835e2f5" providerId="ADAL" clId="{B7B6CD1C-AEAD-F34F-A2FE-16FE46EC6470}" dt="2023-09-17T12:18:24.863" v="896"/>
          <ac:spMkLst>
            <pc:docMk/>
            <pc:sldMk cId="329890923" sldId="256"/>
            <ac:spMk id="85" creationId="{122205DE-2AB6-A0E5-9886-6DCE9DD0FCFE}"/>
          </ac:spMkLst>
        </pc:spChg>
        <pc:spChg chg="mod">
          <ac:chgData name="Cecilia Trivellin" userId="77962b75-de7c-4c40-bb6b-4b915835e2f5" providerId="ADAL" clId="{B7B6CD1C-AEAD-F34F-A2FE-16FE46EC6470}" dt="2023-09-17T12:18:24.863" v="896"/>
          <ac:spMkLst>
            <pc:docMk/>
            <pc:sldMk cId="329890923" sldId="256"/>
            <ac:spMk id="86" creationId="{AA503B8F-C967-4E6F-0B62-BF03272E6EDD}"/>
          </ac:spMkLst>
        </pc:spChg>
        <pc:spChg chg="mod">
          <ac:chgData name="Cecilia Trivellin" userId="77962b75-de7c-4c40-bb6b-4b915835e2f5" providerId="ADAL" clId="{B7B6CD1C-AEAD-F34F-A2FE-16FE46EC6470}" dt="2023-09-17T12:18:24.863" v="896"/>
          <ac:spMkLst>
            <pc:docMk/>
            <pc:sldMk cId="329890923" sldId="256"/>
            <ac:spMk id="87" creationId="{CB5FE39B-3A80-4696-9ED0-B67F3577C0D7}"/>
          </ac:spMkLst>
        </pc:spChg>
        <pc:spChg chg="mod">
          <ac:chgData name="Cecilia Trivellin" userId="77962b75-de7c-4c40-bb6b-4b915835e2f5" providerId="ADAL" clId="{B7B6CD1C-AEAD-F34F-A2FE-16FE46EC6470}" dt="2023-09-17T12:18:24.863" v="896"/>
          <ac:spMkLst>
            <pc:docMk/>
            <pc:sldMk cId="329890923" sldId="256"/>
            <ac:spMk id="88" creationId="{9E95297A-DD99-36A5-8B32-79B1F4E5F472}"/>
          </ac:spMkLst>
        </pc:spChg>
        <pc:spChg chg="mod">
          <ac:chgData name="Cecilia Trivellin" userId="77962b75-de7c-4c40-bb6b-4b915835e2f5" providerId="ADAL" clId="{B7B6CD1C-AEAD-F34F-A2FE-16FE46EC6470}" dt="2023-09-17T12:18:24.863" v="896"/>
          <ac:spMkLst>
            <pc:docMk/>
            <pc:sldMk cId="329890923" sldId="256"/>
            <ac:spMk id="89" creationId="{B952E447-33A0-77A1-D6CA-BB2493357D27}"/>
          </ac:spMkLst>
        </pc:spChg>
        <pc:spChg chg="mod">
          <ac:chgData name="Cecilia Trivellin" userId="77962b75-de7c-4c40-bb6b-4b915835e2f5" providerId="ADAL" clId="{B7B6CD1C-AEAD-F34F-A2FE-16FE46EC6470}" dt="2023-09-17T12:18:24.863" v="896"/>
          <ac:spMkLst>
            <pc:docMk/>
            <pc:sldMk cId="329890923" sldId="256"/>
            <ac:spMk id="90" creationId="{FCFE51E2-8B46-E908-3813-CE55DA88EB96}"/>
          </ac:spMkLst>
        </pc:spChg>
        <pc:spChg chg="mod">
          <ac:chgData name="Cecilia Trivellin" userId="77962b75-de7c-4c40-bb6b-4b915835e2f5" providerId="ADAL" clId="{B7B6CD1C-AEAD-F34F-A2FE-16FE46EC6470}" dt="2023-09-17T12:18:24.863" v="896"/>
          <ac:spMkLst>
            <pc:docMk/>
            <pc:sldMk cId="329890923" sldId="256"/>
            <ac:spMk id="91" creationId="{C4F0416E-7B96-60EB-B3F3-60B0C3D50BDA}"/>
          </ac:spMkLst>
        </pc:spChg>
        <pc:spChg chg="mod">
          <ac:chgData name="Cecilia Trivellin" userId="77962b75-de7c-4c40-bb6b-4b915835e2f5" providerId="ADAL" clId="{B7B6CD1C-AEAD-F34F-A2FE-16FE46EC6470}" dt="2023-09-17T12:18:24.863" v="896"/>
          <ac:spMkLst>
            <pc:docMk/>
            <pc:sldMk cId="329890923" sldId="256"/>
            <ac:spMk id="92" creationId="{B2DD48F8-DA8D-3E2C-1376-A16B4FFF1A5A}"/>
          </ac:spMkLst>
        </pc:spChg>
        <pc:spChg chg="mod">
          <ac:chgData name="Cecilia Trivellin" userId="77962b75-de7c-4c40-bb6b-4b915835e2f5" providerId="ADAL" clId="{B7B6CD1C-AEAD-F34F-A2FE-16FE46EC6470}" dt="2023-09-17T12:18:24.863" v="896"/>
          <ac:spMkLst>
            <pc:docMk/>
            <pc:sldMk cId="329890923" sldId="256"/>
            <ac:spMk id="93" creationId="{EEB1C63D-CF79-BE57-B27E-435E9AD834C6}"/>
          </ac:spMkLst>
        </pc:spChg>
        <pc:spChg chg="mod">
          <ac:chgData name="Cecilia Trivellin" userId="77962b75-de7c-4c40-bb6b-4b915835e2f5" providerId="ADAL" clId="{B7B6CD1C-AEAD-F34F-A2FE-16FE46EC6470}" dt="2023-09-17T12:18:24.863" v="896"/>
          <ac:spMkLst>
            <pc:docMk/>
            <pc:sldMk cId="329890923" sldId="256"/>
            <ac:spMk id="94" creationId="{364CF5B6-E027-5B28-66F8-75686C5E8735}"/>
          </ac:spMkLst>
        </pc:spChg>
        <pc:spChg chg="mod">
          <ac:chgData name="Cecilia Trivellin" userId="77962b75-de7c-4c40-bb6b-4b915835e2f5" providerId="ADAL" clId="{B7B6CD1C-AEAD-F34F-A2FE-16FE46EC6470}" dt="2023-09-17T12:18:24.863" v="896"/>
          <ac:spMkLst>
            <pc:docMk/>
            <pc:sldMk cId="329890923" sldId="256"/>
            <ac:spMk id="95" creationId="{E80385D0-149F-3041-12CA-BB71B2FBE567}"/>
          </ac:spMkLst>
        </pc:spChg>
        <pc:spChg chg="mod">
          <ac:chgData name="Cecilia Trivellin" userId="77962b75-de7c-4c40-bb6b-4b915835e2f5" providerId="ADAL" clId="{B7B6CD1C-AEAD-F34F-A2FE-16FE46EC6470}" dt="2023-09-17T12:15:42.973" v="810"/>
          <ac:spMkLst>
            <pc:docMk/>
            <pc:sldMk cId="329890923" sldId="256"/>
            <ac:spMk id="97" creationId="{95176B90-6B79-CD3D-5DE3-D4C54863DF88}"/>
          </ac:spMkLst>
        </pc:spChg>
        <pc:spChg chg="mod">
          <ac:chgData name="Cecilia Trivellin" userId="77962b75-de7c-4c40-bb6b-4b915835e2f5" providerId="ADAL" clId="{B7B6CD1C-AEAD-F34F-A2FE-16FE46EC6470}" dt="2023-09-17T12:15:42.973" v="810"/>
          <ac:spMkLst>
            <pc:docMk/>
            <pc:sldMk cId="329890923" sldId="256"/>
            <ac:spMk id="98" creationId="{3937B241-2403-B9B8-5728-9A13BE0EC200}"/>
          </ac:spMkLst>
        </pc:spChg>
        <pc:spChg chg="mod">
          <ac:chgData name="Cecilia Trivellin" userId="77962b75-de7c-4c40-bb6b-4b915835e2f5" providerId="ADAL" clId="{B7B6CD1C-AEAD-F34F-A2FE-16FE46EC6470}" dt="2023-09-17T12:15:42.973" v="810"/>
          <ac:spMkLst>
            <pc:docMk/>
            <pc:sldMk cId="329890923" sldId="256"/>
            <ac:spMk id="99" creationId="{7ECF8C00-B3EA-B8A9-6578-15141500FF2F}"/>
          </ac:spMkLst>
        </pc:spChg>
        <pc:spChg chg="mod">
          <ac:chgData name="Cecilia Trivellin" userId="77962b75-de7c-4c40-bb6b-4b915835e2f5" providerId="ADAL" clId="{B7B6CD1C-AEAD-F34F-A2FE-16FE46EC6470}" dt="2023-09-17T12:15:42.973" v="810"/>
          <ac:spMkLst>
            <pc:docMk/>
            <pc:sldMk cId="329890923" sldId="256"/>
            <ac:spMk id="100" creationId="{86DB34E0-1D38-B484-045D-E739DBFE4341}"/>
          </ac:spMkLst>
        </pc:spChg>
        <pc:spChg chg="mod">
          <ac:chgData name="Cecilia Trivellin" userId="77962b75-de7c-4c40-bb6b-4b915835e2f5" providerId="ADAL" clId="{B7B6CD1C-AEAD-F34F-A2FE-16FE46EC6470}" dt="2023-09-17T12:15:42.973" v="810"/>
          <ac:spMkLst>
            <pc:docMk/>
            <pc:sldMk cId="329890923" sldId="256"/>
            <ac:spMk id="101" creationId="{319DF5FA-7F65-C968-D6AF-324D41FCDDE1}"/>
          </ac:spMkLst>
        </pc:spChg>
        <pc:spChg chg="mod">
          <ac:chgData name="Cecilia Trivellin" userId="77962b75-de7c-4c40-bb6b-4b915835e2f5" providerId="ADAL" clId="{B7B6CD1C-AEAD-F34F-A2FE-16FE46EC6470}" dt="2023-09-17T12:15:42.973" v="810"/>
          <ac:spMkLst>
            <pc:docMk/>
            <pc:sldMk cId="329890923" sldId="256"/>
            <ac:spMk id="102" creationId="{801171A1-10F3-22B2-0FAE-E31ABA1ABEA1}"/>
          </ac:spMkLst>
        </pc:spChg>
        <pc:spChg chg="mod">
          <ac:chgData name="Cecilia Trivellin" userId="77962b75-de7c-4c40-bb6b-4b915835e2f5" providerId="ADAL" clId="{B7B6CD1C-AEAD-F34F-A2FE-16FE46EC6470}" dt="2023-09-17T12:15:42.973" v="810"/>
          <ac:spMkLst>
            <pc:docMk/>
            <pc:sldMk cId="329890923" sldId="256"/>
            <ac:spMk id="103" creationId="{730E8043-92A2-1508-E737-2D15CDCC1DBD}"/>
          </ac:spMkLst>
        </pc:spChg>
        <pc:spChg chg="mod">
          <ac:chgData name="Cecilia Trivellin" userId="77962b75-de7c-4c40-bb6b-4b915835e2f5" providerId="ADAL" clId="{B7B6CD1C-AEAD-F34F-A2FE-16FE46EC6470}" dt="2023-09-17T12:15:42.973" v="810"/>
          <ac:spMkLst>
            <pc:docMk/>
            <pc:sldMk cId="329890923" sldId="256"/>
            <ac:spMk id="104" creationId="{2173450C-BDB3-721F-E635-BF51C81707C2}"/>
          </ac:spMkLst>
        </pc:spChg>
        <pc:spChg chg="mod">
          <ac:chgData name="Cecilia Trivellin" userId="77962b75-de7c-4c40-bb6b-4b915835e2f5" providerId="ADAL" clId="{B7B6CD1C-AEAD-F34F-A2FE-16FE46EC6470}" dt="2023-09-17T12:15:42.973" v="810"/>
          <ac:spMkLst>
            <pc:docMk/>
            <pc:sldMk cId="329890923" sldId="256"/>
            <ac:spMk id="105" creationId="{0236EECF-F0F4-CD0E-B504-47E993990FE1}"/>
          </ac:spMkLst>
        </pc:spChg>
        <pc:spChg chg="mod">
          <ac:chgData name="Cecilia Trivellin" userId="77962b75-de7c-4c40-bb6b-4b915835e2f5" providerId="ADAL" clId="{B7B6CD1C-AEAD-F34F-A2FE-16FE46EC6470}" dt="2023-09-17T12:15:42.973" v="810"/>
          <ac:spMkLst>
            <pc:docMk/>
            <pc:sldMk cId="329890923" sldId="256"/>
            <ac:spMk id="106" creationId="{B8A0948B-05E9-AB35-20AC-932B4D5388CD}"/>
          </ac:spMkLst>
        </pc:spChg>
        <pc:spChg chg="mod">
          <ac:chgData name="Cecilia Trivellin" userId="77962b75-de7c-4c40-bb6b-4b915835e2f5" providerId="ADAL" clId="{B7B6CD1C-AEAD-F34F-A2FE-16FE46EC6470}" dt="2023-09-17T12:15:42.973" v="810"/>
          <ac:spMkLst>
            <pc:docMk/>
            <pc:sldMk cId="329890923" sldId="256"/>
            <ac:spMk id="107" creationId="{F137FF41-5999-B745-2A39-B806FA85A11E}"/>
          </ac:spMkLst>
        </pc:spChg>
        <pc:spChg chg="mod">
          <ac:chgData name="Cecilia Trivellin" userId="77962b75-de7c-4c40-bb6b-4b915835e2f5" providerId="ADAL" clId="{B7B6CD1C-AEAD-F34F-A2FE-16FE46EC6470}" dt="2023-09-17T12:15:42.973" v="810"/>
          <ac:spMkLst>
            <pc:docMk/>
            <pc:sldMk cId="329890923" sldId="256"/>
            <ac:spMk id="108" creationId="{2B68D26D-246D-8513-E327-4582B84F309C}"/>
          </ac:spMkLst>
        </pc:spChg>
        <pc:spChg chg="mod">
          <ac:chgData name="Cecilia Trivellin" userId="77962b75-de7c-4c40-bb6b-4b915835e2f5" providerId="ADAL" clId="{B7B6CD1C-AEAD-F34F-A2FE-16FE46EC6470}" dt="2023-09-17T12:15:42.973" v="810"/>
          <ac:spMkLst>
            <pc:docMk/>
            <pc:sldMk cId="329890923" sldId="256"/>
            <ac:spMk id="109" creationId="{4D22708F-BC9F-21E1-55BF-C933BE6BB83C}"/>
          </ac:spMkLst>
        </pc:spChg>
        <pc:spChg chg="mod">
          <ac:chgData name="Cecilia Trivellin" userId="77962b75-de7c-4c40-bb6b-4b915835e2f5" providerId="ADAL" clId="{B7B6CD1C-AEAD-F34F-A2FE-16FE46EC6470}" dt="2023-09-17T12:15:42.973" v="810"/>
          <ac:spMkLst>
            <pc:docMk/>
            <pc:sldMk cId="329890923" sldId="256"/>
            <ac:spMk id="110" creationId="{CF3F1ECD-33A1-DA12-3958-0DB2B95A9F28}"/>
          </ac:spMkLst>
        </pc:spChg>
        <pc:spChg chg="mod">
          <ac:chgData name="Cecilia Trivellin" userId="77962b75-de7c-4c40-bb6b-4b915835e2f5" providerId="ADAL" clId="{B7B6CD1C-AEAD-F34F-A2FE-16FE46EC6470}" dt="2023-09-17T12:15:42.973" v="810"/>
          <ac:spMkLst>
            <pc:docMk/>
            <pc:sldMk cId="329890923" sldId="256"/>
            <ac:spMk id="111" creationId="{D6F085AF-3313-9143-4483-DF0B076AB46F}"/>
          </ac:spMkLst>
        </pc:spChg>
        <pc:spChg chg="mod">
          <ac:chgData name="Cecilia Trivellin" userId="77962b75-de7c-4c40-bb6b-4b915835e2f5" providerId="ADAL" clId="{B7B6CD1C-AEAD-F34F-A2FE-16FE46EC6470}" dt="2023-09-17T12:15:42.973" v="810"/>
          <ac:spMkLst>
            <pc:docMk/>
            <pc:sldMk cId="329890923" sldId="256"/>
            <ac:spMk id="112" creationId="{AE67D5FA-A876-CED8-A78E-D00B0D6E4064}"/>
          </ac:spMkLst>
        </pc:spChg>
        <pc:spChg chg="add mod">
          <ac:chgData name="Cecilia Trivellin" userId="77962b75-de7c-4c40-bb6b-4b915835e2f5" providerId="ADAL" clId="{B7B6CD1C-AEAD-F34F-A2FE-16FE46EC6470}" dt="2023-09-17T12:18:31.788" v="919" actId="1035"/>
          <ac:spMkLst>
            <pc:docMk/>
            <pc:sldMk cId="329890923" sldId="256"/>
            <ac:spMk id="113" creationId="{2CA7DEE8-77C2-A945-18B0-38FD2C91B3F5}"/>
          </ac:spMkLst>
        </pc:spChg>
        <pc:spChg chg="add mod">
          <ac:chgData name="Cecilia Trivellin" userId="77962b75-de7c-4c40-bb6b-4b915835e2f5" providerId="ADAL" clId="{B7B6CD1C-AEAD-F34F-A2FE-16FE46EC6470}" dt="2023-09-17T12:18:31.788" v="919" actId="1035"/>
          <ac:spMkLst>
            <pc:docMk/>
            <pc:sldMk cId="329890923" sldId="256"/>
            <ac:spMk id="114" creationId="{EECD97EF-4A81-1C94-AD22-0AE1EFA0EA25}"/>
          </ac:spMkLst>
        </pc:spChg>
        <pc:spChg chg="add mod">
          <ac:chgData name="Cecilia Trivellin" userId="77962b75-de7c-4c40-bb6b-4b915835e2f5" providerId="ADAL" clId="{B7B6CD1C-AEAD-F34F-A2FE-16FE46EC6470}" dt="2023-09-17T12:21:56.942" v="945" actId="12788"/>
          <ac:spMkLst>
            <pc:docMk/>
            <pc:sldMk cId="329890923" sldId="256"/>
            <ac:spMk id="115" creationId="{F8CE9915-B27D-E095-E69F-907342480B1C}"/>
          </ac:spMkLst>
        </pc:spChg>
        <pc:spChg chg="add mod">
          <ac:chgData name="Cecilia Trivellin" userId="77962b75-de7c-4c40-bb6b-4b915835e2f5" providerId="ADAL" clId="{B7B6CD1C-AEAD-F34F-A2FE-16FE46EC6470}" dt="2023-09-17T12:21:38.737" v="940" actId="255"/>
          <ac:spMkLst>
            <pc:docMk/>
            <pc:sldMk cId="329890923" sldId="256"/>
            <ac:spMk id="116" creationId="{68CE7771-AD8D-482D-A475-D8CB7DE98954}"/>
          </ac:spMkLst>
        </pc:spChg>
        <pc:spChg chg="add mod">
          <ac:chgData name="Cecilia Trivellin" userId="77962b75-de7c-4c40-bb6b-4b915835e2f5" providerId="ADAL" clId="{B7B6CD1C-AEAD-F34F-A2FE-16FE46EC6470}" dt="2023-09-17T12:22:02.188" v="946" actId="1076"/>
          <ac:spMkLst>
            <pc:docMk/>
            <pc:sldMk cId="329890923" sldId="256"/>
            <ac:spMk id="117" creationId="{3F2FA1A4-9041-F5E1-8326-F34AAE03E277}"/>
          </ac:spMkLst>
        </pc:spChg>
        <pc:grpChg chg="add del mod">
          <ac:chgData name="Cecilia Trivellin" userId="77962b75-de7c-4c40-bb6b-4b915835e2f5" providerId="ADAL" clId="{B7B6CD1C-AEAD-F34F-A2FE-16FE46EC6470}" dt="2023-09-04T08:55:13.180" v="263" actId="165"/>
          <ac:grpSpMkLst>
            <pc:docMk/>
            <pc:sldMk cId="329890923" sldId="256"/>
            <ac:grpSpMk id="15" creationId="{B8BBB0D8-51D3-49E9-851E-B1BA5D503DCC}"/>
          </ac:grpSpMkLst>
        </pc:grpChg>
        <pc:grpChg chg="add del mod">
          <ac:chgData name="Cecilia Trivellin" userId="77962b75-de7c-4c40-bb6b-4b915835e2f5" providerId="ADAL" clId="{B7B6CD1C-AEAD-F34F-A2FE-16FE46EC6470}" dt="2023-09-17T11:59:56.523" v="404" actId="478"/>
          <ac:grpSpMkLst>
            <pc:docMk/>
            <pc:sldMk cId="329890923" sldId="256"/>
            <ac:grpSpMk id="16" creationId="{532FEF7D-1013-236E-9CA0-9AB06EDF31D2}"/>
          </ac:grpSpMkLst>
        </pc:grpChg>
        <pc:grpChg chg="add mod">
          <ac:chgData name="Cecilia Trivellin" userId="77962b75-de7c-4c40-bb6b-4b915835e2f5" providerId="ADAL" clId="{B7B6CD1C-AEAD-F34F-A2FE-16FE46EC6470}" dt="2023-09-17T12:18:31.788" v="919" actId="1035"/>
          <ac:grpSpMkLst>
            <pc:docMk/>
            <pc:sldMk cId="329890923" sldId="256"/>
            <ac:grpSpMk id="61" creationId="{BCA5FB4A-1F3B-F106-3A52-32343E09694F}"/>
          </ac:grpSpMkLst>
        </pc:grpChg>
        <pc:grpChg chg="add mod">
          <ac:chgData name="Cecilia Trivellin" userId="77962b75-de7c-4c40-bb6b-4b915835e2f5" providerId="ADAL" clId="{B7B6CD1C-AEAD-F34F-A2FE-16FE46EC6470}" dt="2023-09-17T12:23:56.859" v="984" actId="1038"/>
          <ac:grpSpMkLst>
            <pc:docMk/>
            <pc:sldMk cId="329890923" sldId="256"/>
            <ac:grpSpMk id="62" creationId="{343F9D29-0F62-0973-5521-6F9ED7151939}"/>
          </ac:grpSpMkLst>
        </pc:grpChg>
        <pc:grpChg chg="add mod">
          <ac:chgData name="Cecilia Trivellin" userId="77962b75-de7c-4c40-bb6b-4b915835e2f5" providerId="ADAL" clId="{B7B6CD1C-AEAD-F34F-A2FE-16FE46EC6470}" dt="2023-09-17T12:18:31.788" v="919" actId="1035"/>
          <ac:grpSpMkLst>
            <pc:docMk/>
            <pc:sldMk cId="329890923" sldId="256"/>
            <ac:grpSpMk id="79" creationId="{C081F7B6-D9B6-8546-8D4D-52596288EB00}"/>
          </ac:grpSpMkLst>
        </pc:grpChg>
        <pc:grpChg chg="add del mod">
          <ac:chgData name="Cecilia Trivellin" userId="77962b75-de7c-4c40-bb6b-4b915835e2f5" providerId="ADAL" clId="{B7B6CD1C-AEAD-F34F-A2FE-16FE46EC6470}" dt="2023-09-17T12:15:44.286" v="811"/>
          <ac:grpSpMkLst>
            <pc:docMk/>
            <pc:sldMk cId="329890923" sldId="256"/>
            <ac:grpSpMk id="96" creationId="{1319A2F9-626B-C0E4-1875-4A86F0A4D9DB}"/>
          </ac:grpSpMkLst>
        </pc:grpChg>
        <pc:picChg chg="add del mod">
          <ac:chgData name="Cecilia Trivellin" userId="77962b75-de7c-4c40-bb6b-4b915835e2f5" providerId="ADAL" clId="{B7B6CD1C-AEAD-F34F-A2FE-16FE46EC6470}" dt="2023-09-17T12:20:17.325" v="921" actId="478"/>
          <ac:picMkLst>
            <pc:docMk/>
            <pc:sldMk cId="329890923" sldId="256"/>
            <ac:picMk id="2" creationId="{77C1DB4A-E915-8115-F474-3578C5E07C45}"/>
          </ac:picMkLst>
        </pc:picChg>
        <pc:picChg chg="mod modCrop">
          <ac:chgData name="Cecilia Trivellin" userId="77962b75-de7c-4c40-bb6b-4b915835e2f5" providerId="ADAL" clId="{B7B6CD1C-AEAD-F34F-A2FE-16FE46EC6470}" dt="2023-09-17T12:18:31.788" v="919" actId="1035"/>
          <ac:picMkLst>
            <pc:docMk/>
            <pc:sldMk cId="329890923" sldId="256"/>
            <ac:picMk id="7" creationId="{FD3D88AD-D330-3B4E-5236-9BE169547BC7}"/>
          </ac:picMkLst>
        </pc:picChg>
        <pc:picChg chg="mod">
          <ac:chgData name="Cecilia Trivellin" userId="77962b75-de7c-4c40-bb6b-4b915835e2f5" providerId="ADAL" clId="{B7B6CD1C-AEAD-F34F-A2FE-16FE46EC6470}" dt="2023-09-17T12:18:31.788" v="919" actId="1035"/>
          <ac:picMkLst>
            <pc:docMk/>
            <pc:sldMk cId="329890923" sldId="256"/>
            <ac:picMk id="20" creationId="{553F5737-D577-48E1-ABD5-13E45DC41DF0}"/>
          </ac:picMkLst>
        </pc:picChg>
        <pc:cxnChg chg="add mod">
          <ac:chgData name="Cecilia Trivellin" userId="77962b75-de7c-4c40-bb6b-4b915835e2f5" providerId="ADAL" clId="{B7B6CD1C-AEAD-F34F-A2FE-16FE46EC6470}" dt="2023-09-17T12:26:03.861" v="1008" actId="1035"/>
          <ac:cxnSpMkLst>
            <pc:docMk/>
            <pc:sldMk cId="329890923" sldId="256"/>
            <ac:cxnSpMk id="9" creationId="{B8CE3306-6049-FE3F-57BB-4434246EFF90}"/>
          </ac:cxnSpMkLst>
        </pc:cxnChg>
        <pc:cxnChg chg="add mod">
          <ac:chgData name="Cecilia Trivellin" userId="77962b75-de7c-4c40-bb6b-4b915835e2f5" providerId="ADAL" clId="{B7B6CD1C-AEAD-F34F-A2FE-16FE46EC6470}" dt="2023-09-17T12:26:01.013" v="1007" actId="1036"/>
          <ac:cxnSpMkLst>
            <pc:docMk/>
            <pc:sldMk cId="329890923" sldId="256"/>
            <ac:cxnSpMk id="13" creationId="{8D36E5E3-DCEE-E5BB-81C6-39794D60105A}"/>
          </ac:cxnSpMkLst>
        </pc:cxnChg>
      </pc:sldChg>
      <pc:sldMasterChg chg="modSp modSldLayout">
        <pc:chgData name="Cecilia Trivellin" userId="77962b75-de7c-4c40-bb6b-4b915835e2f5" providerId="ADAL" clId="{B7B6CD1C-AEAD-F34F-A2FE-16FE46EC6470}" dt="2023-09-17T12:18:24.863" v="896"/>
        <pc:sldMasterMkLst>
          <pc:docMk/>
          <pc:sldMasterMk cId="3712082168" sldId="2147483672"/>
        </pc:sldMasterMkLst>
        <pc:spChg chg="mod">
          <ac:chgData name="Cecilia Trivellin" userId="77962b75-de7c-4c40-bb6b-4b915835e2f5" providerId="ADAL" clId="{B7B6CD1C-AEAD-F34F-A2FE-16FE46EC6470}" dt="2023-09-17T12:18:24.863" v="896"/>
          <ac:spMkLst>
            <pc:docMk/>
            <pc:sldMasterMk cId="3712082168" sldId="2147483672"/>
            <ac:spMk id="2" creationId="{00000000-0000-0000-0000-000000000000}"/>
          </ac:spMkLst>
        </pc:spChg>
        <pc:spChg chg="mod">
          <ac:chgData name="Cecilia Trivellin" userId="77962b75-de7c-4c40-bb6b-4b915835e2f5" providerId="ADAL" clId="{B7B6CD1C-AEAD-F34F-A2FE-16FE46EC6470}" dt="2023-09-17T12:18:24.863" v="896"/>
          <ac:spMkLst>
            <pc:docMk/>
            <pc:sldMasterMk cId="3712082168" sldId="2147483672"/>
            <ac:spMk id="3" creationId="{00000000-0000-0000-0000-000000000000}"/>
          </ac:spMkLst>
        </pc:spChg>
        <pc:spChg chg="mod">
          <ac:chgData name="Cecilia Trivellin" userId="77962b75-de7c-4c40-bb6b-4b915835e2f5" providerId="ADAL" clId="{B7B6CD1C-AEAD-F34F-A2FE-16FE46EC6470}" dt="2023-09-17T12:18:24.863" v="896"/>
          <ac:spMkLst>
            <pc:docMk/>
            <pc:sldMasterMk cId="3712082168" sldId="2147483672"/>
            <ac:spMk id="4" creationId="{00000000-0000-0000-0000-000000000000}"/>
          </ac:spMkLst>
        </pc:spChg>
        <pc:spChg chg="mod">
          <ac:chgData name="Cecilia Trivellin" userId="77962b75-de7c-4c40-bb6b-4b915835e2f5" providerId="ADAL" clId="{B7B6CD1C-AEAD-F34F-A2FE-16FE46EC6470}" dt="2023-09-17T12:18:24.863" v="896"/>
          <ac:spMkLst>
            <pc:docMk/>
            <pc:sldMasterMk cId="3712082168" sldId="2147483672"/>
            <ac:spMk id="5" creationId="{00000000-0000-0000-0000-000000000000}"/>
          </ac:spMkLst>
        </pc:spChg>
        <pc:spChg chg="mod">
          <ac:chgData name="Cecilia Trivellin" userId="77962b75-de7c-4c40-bb6b-4b915835e2f5" providerId="ADAL" clId="{B7B6CD1C-AEAD-F34F-A2FE-16FE46EC6470}" dt="2023-09-17T12:18:24.863" v="896"/>
          <ac:spMkLst>
            <pc:docMk/>
            <pc:sldMasterMk cId="3712082168" sldId="2147483672"/>
            <ac:spMk id="6" creationId="{00000000-0000-0000-0000-000000000000}"/>
          </ac:spMkLst>
        </pc:spChg>
        <pc:sldLayoutChg chg="modSp">
          <pc:chgData name="Cecilia Trivellin" userId="77962b75-de7c-4c40-bb6b-4b915835e2f5" providerId="ADAL" clId="{B7B6CD1C-AEAD-F34F-A2FE-16FE46EC6470}" dt="2023-09-17T12:18:24.863" v="896"/>
          <pc:sldLayoutMkLst>
            <pc:docMk/>
            <pc:sldMasterMk cId="3712082168" sldId="2147483672"/>
            <pc:sldLayoutMk cId="335544553" sldId="2147483673"/>
          </pc:sldLayoutMkLst>
          <pc:spChg chg="mod">
            <ac:chgData name="Cecilia Trivellin" userId="77962b75-de7c-4c40-bb6b-4b915835e2f5" providerId="ADAL" clId="{B7B6CD1C-AEAD-F34F-A2FE-16FE46EC6470}" dt="2023-09-17T12:18:24.863" v="896"/>
            <ac:spMkLst>
              <pc:docMk/>
              <pc:sldMasterMk cId="3712082168" sldId="2147483672"/>
              <pc:sldLayoutMk cId="335544553" sldId="2147483673"/>
              <ac:spMk id="2" creationId="{00000000-0000-0000-0000-000000000000}"/>
            </ac:spMkLst>
          </pc:spChg>
          <pc:spChg chg="mod">
            <ac:chgData name="Cecilia Trivellin" userId="77962b75-de7c-4c40-bb6b-4b915835e2f5" providerId="ADAL" clId="{B7B6CD1C-AEAD-F34F-A2FE-16FE46EC6470}" dt="2023-09-17T12:18:24.863" v="896"/>
            <ac:spMkLst>
              <pc:docMk/>
              <pc:sldMasterMk cId="3712082168" sldId="2147483672"/>
              <pc:sldLayoutMk cId="335544553" sldId="2147483673"/>
              <ac:spMk id="3" creationId="{00000000-0000-0000-0000-000000000000}"/>
            </ac:spMkLst>
          </pc:spChg>
        </pc:sldLayoutChg>
        <pc:sldLayoutChg chg="modSp">
          <pc:chgData name="Cecilia Trivellin" userId="77962b75-de7c-4c40-bb6b-4b915835e2f5" providerId="ADAL" clId="{B7B6CD1C-AEAD-F34F-A2FE-16FE46EC6470}" dt="2023-09-17T12:18:24.863" v="896"/>
          <pc:sldLayoutMkLst>
            <pc:docMk/>
            <pc:sldMasterMk cId="3712082168" sldId="2147483672"/>
            <pc:sldLayoutMk cId="2182769135" sldId="2147483675"/>
          </pc:sldLayoutMkLst>
          <pc:spChg chg="mod">
            <ac:chgData name="Cecilia Trivellin" userId="77962b75-de7c-4c40-bb6b-4b915835e2f5" providerId="ADAL" clId="{B7B6CD1C-AEAD-F34F-A2FE-16FE46EC6470}" dt="2023-09-17T12:18:24.863" v="896"/>
            <ac:spMkLst>
              <pc:docMk/>
              <pc:sldMasterMk cId="3712082168" sldId="2147483672"/>
              <pc:sldLayoutMk cId="2182769135" sldId="2147483675"/>
              <ac:spMk id="2" creationId="{00000000-0000-0000-0000-000000000000}"/>
            </ac:spMkLst>
          </pc:spChg>
          <pc:spChg chg="mod">
            <ac:chgData name="Cecilia Trivellin" userId="77962b75-de7c-4c40-bb6b-4b915835e2f5" providerId="ADAL" clId="{B7B6CD1C-AEAD-F34F-A2FE-16FE46EC6470}" dt="2023-09-17T12:18:24.863" v="896"/>
            <ac:spMkLst>
              <pc:docMk/>
              <pc:sldMasterMk cId="3712082168" sldId="2147483672"/>
              <pc:sldLayoutMk cId="2182769135" sldId="2147483675"/>
              <ac:spMk id="3" creationId="{00000000-0000-0000-0000-000000000000}"/>
            </ac:spMkLst>
          </pc:spChg>
        </pc:sldLayoutChg>
        <pc:sldLayoutChg chg="modSp">
          <pc:chgData name="Cecilia Trivellin" userId="77962b75-de7c-4c40-bb6b-4b915835e2f5" providerId="ADAL" clId="{B7B6CD1C-AEAD-F34F-A2FE-16FE46EC6470}" dt="2023-09-17T12:18:24.863" v="896"/>
          <pc:sldLayoutMkLst>
            <pc:docMk/>
            <pc:sldMasterMk cId="3712082168" sldId="2147483672"/>
            <pc:sldLayoutMk cId="3632744367" sldId="2147483676"/>
          </pc:sldLayoutMkLst>
          <pc:spChg chg="mod">
            <ac:chgData name="Cecilia Trivellin" userId="77962b75-de7c-4c40-bb6b-4b915835e2f5" providerId="ADAL" clId="{B7B6CD1C-AEAD-F34F-A2FE-16FE46EC6470}" dt="2023-09-17T12:18:24.863" v="896"/>
            <ac:spMkLst>
              <pc:docMk/>
              <pc:sldMasterMk cId="3712082168" sldId="2147483672"/>
              <pc:sldLayoutMk cId="3632744367" sldId="2147483676"/>
              <ac:spMk id="3" creationId="{00000000-0000-0000-0000-000000000000}"/>
            </ac:spMkLst>
          </pc:spChg>
          <pc:spChg chg="mod">
            <ac:chgData name="Cecilia Trivellin" userId="77962b75-de7c-4c40-bb6b-4b915835e2f5" providerId="ADAL" clId="{B7B6CD1C-AEAD-F34F-A2FE-16FE46EC6470}" dt="2023-09-17T12:18:24.863" v="896"/>
            <ac:spMkLst>
              <pc:docMk/>
              <pc:sldMasterMk cId="3712082168" sldId="2147483672"/>
              <pc:sldLayoutMk cId="3632744367" sldId="2147483676"/>
              <ac:spMk id="4" creationId="{00000000-0000-0000-0000-000000000000}"/>
            </ac:spMkLst>
          </pc:spChg>
        </pc:sldLayoutChg>
        <pc:sldLayoutChg chg="modSp">
          <pc:chgData name="Cecilia Trivellin" userId="77962b75-de7c-4c40-bb6b-4b915835e2f5" providerId="ADAL" clId="{B7B6CD1C-AEAD-F34F-A2FE-16FE46EC6470}" dt="2023-09-17T12:18:24.863" v="896"/>
          <pc:sldLayoutMkLst>
            <pc:docMk/>
            <pc:sldMasterMk cId="3712082168" sldId="2147483672"/>
            <pc:sldLayoutMk cId="2802025295" sldId="2147483677"/>
          </pc:sldLayoutMkLst>
          <pc:spChg chg="mod">
            <ac:chgData name="Cecilia Trivellin" userId="77962b75-de7c-4c40-bb6b-4b915835e2f5" providerId="ADAL" clId="{B7B6CD1C-AEAD-F34F-A2FE-16FE46EC6470}" dt="2023-09-17T12:18:24.863" v="896"/>
            <ac:spMkLst>
              <pc:docMk/>
              <pc:sldMasterMk cId="3712082168" sldId="2147483672"/>
              <pc:sldLayoutMk cId="2802025295" sldId="2147483677"/>
              <ac:spMk id="2" creationId="{00000000-0000-0000-0000-000000000000}"/>
            </ac:spMkLst>
          </pc:spChg>
          <pc:spChg chg="mod">
            <ac:chgData name="Cecilia Trivellin" userId="77962b75-de7c-4c40-bb6b-4b915835e2f5" providerId="ADAL" clId="{B7B6CD1C-AEAD-F34F-A2FE-16FE46EC6470}" dt="2023-09-17T12:18:24.863" v="896"/>
            <ac:spMkLst>
              <pc:docMk/>
              <pc:sldMasterMk cId="3712082168" sldId="2147483672"/>
              <pc:sldLayoutMk cId="2802025295" sldId="2147483677"/>
              <ac:spMk id="3" creationId="{00000000-0000-0000-0000-000000000000}"/>
            </ac:spMkLst>
          </pc:spChg>
          <pc:spChg chg="mod">
            <ac:chgData name="Cecilia Trivellin" userId="77962b75-de7c-4c40-bb6b-4b915835e2f5" providerId="ADAL" clId="{B7B6CD1C-AEAD-F34F-A2FE-16FE46EC6470}" dt="2023-09-17T12:18:24.863" v="896"/>
            <ac:spMkLst>
              <pc:docMk/>
              <pc:sldMasterMk cId="3712082168" sldId="2147483672"/>
              <pc:sldLayoutMk cId="2802025295" sldId="2147483677"/>
              <ac:spMk id="4" creationId="{00000000-0000-0000-0000-000000000000}"/>
            </ac:spMkLst>
          </pc:spChg>
          <pc:spChg chg="mod">
            <ac:chgData name="Cecilia Trivellin" userId="77962b75-de7c-4c40-bb6b-4b915835e2f5" providerId="ADAL" clId="{B7B6CD1C-AEAD-F34F-A2FE-16FE46EC6470}" dt="2023-09-17T12:18:24.863" v="896"/>
            <ac:spMkLst>
              <pc:docMk/>
              <pc:sldMasterMk cId="3712082168" sldId="2147483672"/>
              <pc:sldLayoutMk cId="2802025295" sldId="2147483677"/>
              <ac:spMk id="5" creationId="{00000000-0000-0000-0000-000000000000}"/>
            </ac:spMkLst>
          </pc:spChg>
          <pc:spChg chg="mod">
            <ac:chgData name="Cecilia Trivellin" userId="77962b75-de7c-4c40-bb6b-4b915835e2f5" providerId="ADAL" clId="{B7B6CD1C-AEAD-F34F-A2FE-16FE46EC6470}" dt="2023-09-17T12:18:24.863" v="896"/>
            <ac:spMkLst>
              <pc:docMk/>
              <pc:sldMasterMk cId="3712082168" sldId="2147483672"/>
              <pc:sldLayoutMk cId="2802025295" sldId="2147483677"/>
              <ac:spMk id="6" creationId="{00000000-0000-0000-0000-000000000000}"/>
            </ac:spMkLst>
          </pc:spChg>
        </pc:sldLayoutChg>
        <pc:sldLayoutChg chg="modSp">
          <pc:chgData name="Cecilia Trivellin" userId="77962b75-de7c-4c40-bb6b-4b915835e2f5" providerId="ADAL" clId="{B7B6CD1C-AEAD-F34F-A2FE-16FE46EC6470}" dt="2023-09-17T12:18:24.863" v="896"/>
          <pc:sldLayoutMkLst>
            <pc:docMk/>
            <pc:sldMasterMk cId="3712082168" sldId="2147483672"/>
            <pc:sldLayoutMk cId="2466525065" sldId="2147483680"/>
          </pc:sldLayoutMkLst>
          <pc:spChg chg="mod">
            <ac:chgData name="Cecilia Trivellin" userId="77962b75-de7c-4c40-bb6b-4b915835e2f5" providerId="ADAL" clId="{B7B6CD1C-AEAD-F34F-A2FE-16FE46EC6470}" dt="2023-09-17T12:18:24.863" v="896"/>
            <ac:spMkLst>
              <pc:docMk/>
              <pc:sldMasterMk cId="3712082168" sldId="2147483672"/>
              <pc:sldLayoutMk cId="2466525065" sldId="2147483680"/>
              <ac:spMk id="2" creationId="{00000000-0000-0000-0000-000000000000}"/>
            </ac:spMkLst>
          </pc:spChg>
          <pc:spChg chg="mod">
            <ac:chgData name="Cecilia Trivellin" userId="77962b75-de7c-4c40-bb6b-4b915835e2f5" providerId="ADAL" clId="{B7B6CD1C-AEAD-F34F-A2FE-16FE46EC6470}" dt="2023-09-17T12:18:24.863" v="896"/>
            <ac:spMkLst>
              <pc:docMk/>
              <pc:sldMasterMk cId="3712082168" sldId="2147483672"/>
              <pc:sldLayoutMk cId="2466525065" sldId="2147483680"/>
              <ac:spMk id="3" creationId="{00000000-0000-0000-0000-000000000000}"/>
            </ac:spMkLst>
          </pc:spChg>
          <pc:spChg chg="mod">
            <ac:chgData name="Cecilia Trivellin" userId="77962b75-de7c-4c40-bb6b-4b915835e2f5" providerId="ADAL" clId="{B7B6CD1C-AEAD-F34F-A2FE-16FE46EC6470}" dt="2023-09-17T12:18:24.863" v="896"/>
            <ac:spMkLst>
              <pc:docMk/>
              <pc:sldMasterMk cId="3712082168" sldId="2147483672"/>
              <pc:sldLayoutMk cId="2466525065" sldId="2147483680"/>
              <ac:spMk id="4" creationId="{00000000-0000-0000-0000-000000000000}"/>
            </ac:spMkLst>
          </pc:spChg>
        </pc:sldLayoutChg>
        <pc:sldLayoutChg chg="modSp">
          <pc:chgData name="Cecilia Trivellin" userId="77962b75-de7c-4c40-bb6b-4b915835e2f5" providerId="ADAL" clId="{B7B6CD1C-AEAD-F34F-A2FE-16FE46EC6470}" dt="2023-09-17T12:18:24.863" v="896"/>
          <pc:sldLayoutMkLst>
            <pc:docMk/>
            <pc:sldMasterMk cId="3712082168" sldId="2147483672"/>
            <pc:sldLayoutMk cId="2236327198" sldId="2147483681"/>
          </pc:sldLayoutMkLst>
          <pc:spChg chg="mod">
            <ac:chgData name="Cecilia Trivellin" userId="77962b75-de7c-4c40-bb6b-4b915835e2f5" providerId="ADAL" clId="{B7B6CD1C-AEAD-F34F-A2FE-16FE46EC6470}" dt="2023-09-17T12:18:24.863" v="896"/>
            <ac:spMkLst>
              <pc:docMk/>
              <pc:sldMasterMk cId="3712082168" sldId="2147483672"/>
              <pc:sldLayoutMk cId="2236327198" sldId="2147483681"/>
              <ac:spMk id="2" creationId="{00000000-0000-0000-0000-000000000000}"/>
            </ac:spMkLst>
          </pc:spChg>
          <pc:spChg chg="mod">
            <ac:chgData name="Cecilia Trivellin" userId="77962b75-de7c-4c40-bb6b-4b915835e2f5" providerId="ADAL" clId="{B7B6CD1C-AEAD-F34F-A2FE-16FE46EC6470}" dt="2023-09-17T12:18:24.863" v="896"/>
            <ac:spMkLst>
              <pc:docMk/>
              <pc:sldMasterMk cId="3712082168" sldId="2147483672"/>
              <pc:sldLayoutMk cId="2236327198" sldId="2147483681"/>
              <ac:spMk id="3" creationId="{00000000-0000-0000-0000-000000000000}"/>
            </ac:spMkLst>
          </pc:spChg>
          <pc:spChg chg="mod">
            <ac:chgData name="Cecilia Trivellin" userId="77962b75-de7c-4c40-bb6b-4b915835e2f5" providerId="ADAL" clId="{B7B6CD1C-AEAD-F34F-A2FE-16FE46EC6470}" dt="2023-09-17T12:18:24.863" v="896"/>
            <ac:spMkLst>
              <pc:docMk/>
              <pc:sldMasterMk cId="3712082168" sldId="2147483672"/>
              <pc:sldLayoutMk cId="2236327198" sldId="2147483681"/>
              <ac:spMk id="4" creationId="{00000000-0000-0000-0000-000000000000}"/>
            </ac:spMkLst>
          </pc:spChg>
        </pc:sldLayoutChg>
        <pc:sldLayoutChg chg="modSp">
          <pc:chgData name="Cecilia Trivellin" userId="77962b75-de7c-4c40-bb6b-4b915835e2f5" providerId="ADAL" clId="{B7B6CD1C-AEAD-F34F-A2FE-16FE46EC6470}" dt="2023-09-17T12:18:24.863" v="896"/>
          <pc:sldLayoutMkLst>
            <pc:docMk/>
            <pc:sldMasterMk cId="3712082168" sldId="2147483672"/>
            <pc:sldLayoutMk cId="736276919" sldId="2147483683"/>
          </pc:sldLayoutMkLst>
          <pc:spChg chg="mod">
            <ac:chgData name="Cecilia Trivellin" userId="77962b75-de7c-4c40-bb6b-4b915835e2f5" providerId="ADAL" clId="{B7B6CD1C-AEAD-F34F-A2FE-16FE46EC6470}" dt="2023-09-17T12:18:24.863" v="896"/>
            <ac:spMkLst>
              <pc:docMk/>
              <pc:sldMasterMk cId="3712082168" sldId="2147483672"/>
              <pc:sldLayoutMk cId="736276919" sldId="2147483683"/>
              <ac:spMk id="2" creationId="{00000000-0000-0000-0000-000000000000}"/>
            </ac:spMkLst>
          </pc:spChg>
          <pc:spChg chg="mod">
            <ac:chgData name="Cecilia Trivellin" userId="77962b75-de7c-4c40-bb6b-4b915835e2f5" providerId="ADAL" clId="{B7B6CD1C-AEAD-F34F-A2FE-16FE46EC6470}" dt="2023-09-17T12:18:24.863" v="896"/>
            <ac:spMkLst>
              <pc:docMk/>
              <pc:sldMasterMk cId="3712082168" sldId="2147483672"/>
              <pc:sldLayoutMk cId="736276919" sldId="2147483683"/>
              <ac:spMk id="3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05112D-D428-574F-AB67-4A71A491AA28}" type="datetimeFigureOut">
              <a:rPr lang="en-US" smtClean="0"/>
              <a:t>11/8/23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428625" y="1143000"/>
            <a:ext cx="77152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DDFA17-3C21-7142-ADA0-634D8E298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655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46150" rtl="0" eaLnBrk="1" latinLnBrk="0" hangingPunct="1">
      <a:defRPr sz="979" kern="1200">
        <a:solidFill>
          <a:schemeClr val="tx1"/>
        </a:solidFill>
        <a:latin typeface="+mn-lt"/>
        <a:ea typeface="+mn-ea"/>
        <a:cs typeface="+mn-cs"/>
      </a:defRPr>
    </a:lvl1pPr>
    <a:lvl2pPr marL="373075" algn="l" defTabSz="746150" rtl="0" eaLnBrk="1" latinLnBrk="0" hangingPunct="1">
      <a:defRPr sz="979" kern="1200">
        <a:solidFill>
          <a:schemeClr val="tx1"/>
        </a:solidFill>
        <a:latin typeface="+mn-lt"/>
        <a:ea typeface="+mn-ea"/>
        <a:cs typeface="+mn-cs"/>
      </a:defRPr>
    </a:lvl2pPr>
    <a:lvl3pPr marL="746150" algn="l" defTabSz="746150" rtl="0" eaLnBrk="1" latinLnBrk="0" hangingPunct="1">
      <a:defRPr sz="979" kern="1200">
        <a:solidFill>
          <a:schemeClr val="tx1"/>
        </a:solidFill>
        <a:latin typeface="+mn-lt"/>
        <a:ea typeface="+mn-ea"/>
        <a:cs typeface="+mn-cs"/>
      </a:defRPr>
    </a:lvl3pPr>
    <a:lvl4pPr marL="1119226" algn="l" defTabSz="746150" rtl="0" eaLnBrk="1" latinLnBrk="0" hangingPunct="1">
      <a:defRPr sz="979" kern="1200">
        <a:solidFill>
          <a:schemeClr val="tx1"/>
        </a:solidFill>
        <a:latin typeface="+mn-lt"/>
        <a:ea typeface="+mn-ea"/>
        <a:cs typeface="+mn-cs"/>
      </a:defRPr>
    </a:lvl4pPr>
    <a:lvl5pPr marL="1492301" algn="l" defTabSz="746150" rtl="0" eaLnBrk="1" latinLnBrk="0" hangingPunct="1">
      <a:defRPr sz="979" kern="1200">
        <a:solidFill>
          <a:schemeClr val="tx1"/>
        </a:solidFill>
        <a:latin typeface="+mn-lt"/>
        <a:ea typeface="+mn-ea"/>
        <a:cs typeface="+mn-cs"/>
      </a:defRPr>
    </a:lvl5pPr>
    <a:lvl6pPr marL="1865376" algn="l" defTabSz="746150" rtl="0" eaLnBrk="1" latinLnBrk="0" hangingPunct="1">
      <a:defRPr sz="979" kern="1200">
        <a:solidFill>
          <a:schemeClr val="tx1"/>
        </a:solidFill>
        <a:latin typeface="+mn-lt"/>
        <a:ea typeface="+mn-ea"/>
        <a:cs typeface="+mn-cs"/>
      </a:defRPr>
    </a:lvl6pPr>
    <a:lvl7pPr marL="2238451" algn="l" defTabSz="746150" rtl="0" eaLnBrk="1" latinLnBrk="0" hangingPunct="1">
      <a:defRPr sz="979" kern="1200">
        <a:solidFill>
          <a:schemeClr val="tx1"/>
        </a:solidFill>
        <a:latin typeface="+mn-lt"/>
        <a:ea typeface="+mn-ea"/>
        <a:cs typeface="+mn-cs"/>
      </a:defRPr>
    </a:lvl7pPr>
    <a:lvl8pPr marL="2611526" algn="l" defTabSz="746150" rtl="0" eaLnBrk="1" latinLnBrk="0" hangingPunct="1">
      <a:defRPr sz="979" kern="1200">
        <a:solidFill>
          <a:schemeClr val="tx1"/>
        </a:solidFill>
        <a:latin typeface="+mn-lt"/>
        <a:ea typeface="+mn-ea"/>
        <a:cs typeface="+mn-cs"/>
      </a:defRPr>
    </a:lvl8pPr>
    <a:lvl9pPr marL="2984602" algn="l" defTabSz="746150" rtl="0" eaLnBrk="1" latinLnBrk="0" hangingPunct="1">
      <a:defRPr sz="97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28625" y="1143000"/>
            <a:ext cx="77152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DDFA17-3C21-7142-ADA0-634D8E29832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172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598593"/>
            <a:ext cx="6858000" cy="1273387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1921087"/>
            <a:ext cx="6858000" cy="883073"/>
          </a:xfrm>
        </p:spPr>
        <p:txBody>
          <a:bodyPr/>
          <a:lstStyle>
            <a:lvl1pPr marL="0" indent="0" algn="ctr">
              <a:buNone/>
              <a:defRPr sz="1280"/>
            </a:lvl1pPr>
            <a:lvl2pPr marL="243825" indent="0" algn="ctr">
              <a:buNone/>
              <a:defRPr sz="1067"/>
            </a:lvl2pPr>
            <a:lvl3pPr marL="487650" indent="0" algn="ctr">
              <a:buNone/>
              <a:defRPr sz="960"/>
            </a:lvl3pPr>
            <a:lvl4pPr marL="731474" indent="0" algn="ctr">
              <a:buNone/>
              <a:defRPr sz="853"/>
            </a:lvl4pPr>
            <a:lvl5pPr marL="975299" indent="0" algn="ctr">
              <a:buNone/>
              <a:defRPr sz="853"/>
            </a:lvl5pPr>
            <a:lvl6pPr marL="1219124" indent="0" algn="ctr">
              <a:buNone/>
              <a:defRPr sz="853"/>
            </a:lvl6pPr>
            <a:lvl7pPr marL="1462949" indent="0" algn="ctr">
              <a:buNone/>
              <a:defRPr sz="853"/>
            </a:lvl7pPr>
            <a:lvl8pPr marL="1706773" indent="0" algn="ctr">
              <a:buNone/>
              <a:defRPr sz="853"/>
            </a:lvl8pPr>
            <a:lvl9pPr marL="1950598" indent="0" algn="ctr">
              <a:buNone/>
              <a:defRPr sz="85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F8A02-CB0E-2643-97C9-56E932904981}" type="datetimeFigureOut">
              <a:rPr lang="en-US" smtClean="0"/>
              <a:t>11/8/23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A50FC-A54C-5F42-B836-23F1456E2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282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F8A02-CB0E-2643-97C9-56E932904981}" type="datetimeFigureOut">
              <a:rPr lang="en-US" smtClean="0"/>
              <a:t>11/8/23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A50FC-A54C-5F42-B836-23F1456E2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94733"/>
            <a:ext cx="1971675" cy="30996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94733"/>
            <a:ext cx="5800725" cy="309964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F8A02-CB0E-2643-97C9-56E932904981}" type="datetimeFigureOut">
              <a:rPr lang="en-US" smtClean="0"/>
              <a:t>11/8/23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A50FC-A54C-5F42-B836-23F1456E2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154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F8A02-CB0E-2643-97C9-56E932904981}" type="datetimeFigureOut">
              <a:rPr lang="en-US" smtClean="0"/>
              <a:t>11/8/23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A50FC-A54C-5F42-B836-23F1456E2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812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911860"/>
            <a:ext cx="7886700" cy="15214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2447714"/>
            <a:ext cx="7886700" cy="800100"/>
          </a:xfrm>
        </p:spPr>
        <p:txBody>
          <a:bodyPr/>
          <a:lstStyle>
            <a:lvl1pPr marL="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1pPr>
            <a:lvl2pPr marL="243825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2pPr>
            <a:lvl3pPr marL="48765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3pPr>
            <a:lvl4pPr marL="73147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4pPr>
            <a:lvl5pPr marL="97529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5pPr>
            <a:lvl6pPr marL="121912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6pPr>
            <a:lvl7pPr marL="146294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7pPr>
            <a:lvl8pPr marL="1706773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8pPr>
            <a:lvl9pPr marL="1950598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F8A02-CB0E-2643-97C9-56E932904981}" type="datetimeFigureOut">
              <a:rPr lang="en-US" smtClean="0"/>
              <a:t>11/8/23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A50FC-A54C-5F42-B836-23F1456E2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345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973666"/>
            <a:ext cx="388620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973666"/>
            <a:ext cx="388620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F8A02-CB0E-2643-97C9-56E932904981}" type="datetimeFigureOut">
              <a:rPr lang="en-US" smtClean="0"/>
              <a:t>11/8/23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A50FC-A54C-5F42-B836-23F1456E2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679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94734"/>
            <a:ext cx="7886700" cy="7069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896620"/>
            <a:ext cx="3868340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336040"/>
            <a:ext cx="3868340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896620"/>
            <a:ext cx="3887391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336040"/>
            <a:ext cx="3887391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F8A02-CB0E-2643-97C9-56E932904981}" type="datetimeFigureOut">
              <a:rPr lang="en-US" smtClean="0"/>
              <a:t>11/8/23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A50FC-A54C-5F42-B836-23F1456E2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257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F8A02-CB0E-2643-97C9-56E932904981}" type="datetimeFigureOut">
              <a:rPr lang="en-US" smtClean="0"/>
              <a:t>11/8/23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A50FC-A54C-5F42-B836-23F1456E2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951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F8A02-CB0E-2643-97C9-56E932904981}" type="datetimeFigureOut">
              <a:rPr lang="en-US" smtClean="0"/>
              <a:t>11/8/23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A50FC-A54C-5F42-B836-23F1456E2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234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43840"/>
            <a:ext cx="2949178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526627"/>
            <a:ext cx="4629150" cy="2599267"/>
          </a:xfrm>
        </p:spPr>
        <p:txBody>
          <a:bodyPr/>
          <a:lstStyle>
            <a:lvl1pPr>
              <a:defRPr sz="1707"/>
            </a:lvl1pPr>
            <a:lvl2pPr>
              <a:defRPr sz="1493"/>
            </a:lvl2pPr>
            <a:lvl3pPr>
              <a:defRPr sz="128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80"/>
            <a:ext cx="2949178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F8A02-CB0E-2643-97C9-56E932904981}" type="datetimeFigureOut">
              <a:rPr lang="en-US" smtClean="0"/>
              <a:t>11/8/23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A50FC-A54C-5F42-B836-23F1456E2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7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43840"/>
            <a:ext cx="2949178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526627"/>
            <a:ext cx="4629150" cy="2599267"/>
          </a:xfrm>
        </p:spPr>
        <p:txBody>
          <a:bodyPr anchor="t"/>
          <a:lstStyle>
            <a:lvl1pPr marL="0" indent="0">
              <a:buNone/>
              <a:defRPr sz="1707"/>
            </a:lvl1pPr>
            <a:lvl2pPr marL="243825" indent="0">
              <a:buNone/>
              <a:defRPr sz="1493"/>
            </a:lvl2pPr>
            <a:lvl3pPr marL="487650" indent="0">
              <a:buNone/>
              <a:defRPr sz="1280"/>
            </a:lvl3pPr>
            <a:lvl4pPr marL="731474" indent="0">
              <a:buNone/>
              <a:defRPr sz="1067"/>
            </a:lvl4pPr>
            <a:lvl5pPr marL="975299" indent="0">
              <a:buNone/>
              <a:defRPr sz="1067"/>
            </a:lvl5pPr>
            <a:lvl6pPr marL="1219124" indent="0">
              <a:buNone/>
              <a:defRPr sz="1067"/>
            </a:lvl6pPr>
            <a:lvl7pPr marL="1462949" indent="0">
              <a:buNone/>
              <a:defRPr sz="1067"/>
            </a:lvl7pPr>
            <a:lvl8pPr marL="1706773" indent="0">
              <a:buNone/>
              <a:defRPr sz="1067"/>
            </a:lvl8pPr>
            <a:lvl9pPr marL="1950598" indent="0">
              <a:buNone/>
              <a:defRPr sz="10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80"/>
            <a:ext cx="2949178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F8A02-CB0E-2643-97C9-56E932904981}" type="datetimeFigureOut">
              <a:rPr lang="en-US" smtClean="0"/>
              <a:t>11/8/23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A50FC-A54C-5F42-B836-23F1456E2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055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94734"/>
            <a:ext cx="7886700" cy="706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973666"/>
            <a:ext cx="7886700" cy="232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3390054"/>
            <a:ext cx="205740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F8A02-CB0E-2643-97C9-56E932904981}" type="datetimeFigureOut">
              <a:rPr lang="en-US" smtClean="0"/>
              <a:t>11/8/23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3390054"/>
            <a:ext cx="308610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3390054"/>
            <a:ext cx="205740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A50FC-A54C-5F42-B836-23F1456E2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040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87650" rtl="0" eaLnBrk="1" latinLnBrk="0" hangingPunct="1">
        <a:lnSpc>
          <a:spcPct val="90000"/>
        </a:lnSpc>
        <a:spcBef>
          <a:spcPct val="0"/>
        </a:spcBef>
        <a:buNone/>
        <a:defRPr sz="23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1912" indent="-121912" algn="l" defTabSz="48765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493" kern="1200">
          <a:solidFill>
            <a:schemeClr val="tx1"/>
          </a:solidFill>
          <a:latin typeface="+mn-lt"/>
          <a:ea typeface="+mn-ea"/>
          <a:cs typeface="+mn-cs"/>
        </a:defRPr>
      </a:lvl1pPr>
      <a:lvl2pPr marL="36573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2pPr>
      <a:lvl3pPr marL="609562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067" kern="1200">
          <a:solidFill>
            <a:schemeClr val="tx1"/>
          </a:solidFill>
          <a:latin typeface="+mn-lt"/>
          <a:ea typeface="+mn-ea"/>
          <a:cs typeface="+mn-cs"/>
        </a:defRPr>
      </a:lvl3pPr>
      <a:lvl4pPr marL="85338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1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34103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58486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82868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2072510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1pPr>
      <a:lvl2pPr marL="243825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8765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3pPr>
      <a:lvl4pPr marL="73147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97529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21912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46294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706773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1950598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D3D88AD-D330-3B4E-5236-9BE169547B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5" t="19913" r="5939" b="39719"/>
          <a:stretch/>
        </p:blipFill>
        <p:spPr>
          <a:xfrm>
            <a:off x="273906" y="224271"/>
            <a:ext cx="8270422" cy="23801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1441540-22FF-69E6-6C24-CCE074D58ABD}"/>
              </a:ext>
            </a:extLst>
          </p:cNvPr>
          <p:cNvSpPr txBox="1"/>
          <p:nvPr/>
        </p:nvSpPr>
        <p:spPr>
          <a:xfrm>
            <a:off x="2643159" y="2988880"/>
            <a:ext cx="6006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LHPS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53F5737-D577-48E1-ABD5-13E45DC41DF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5266" t="34757" r="2316" b="52139"/>
          <a:stretch/>
        </p:blipFill>
        <p:spPr>
          <a:xfrm>
            <a:off x="8675164" y="328282"/>
            <a:ext cx="292279" cy="105597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86E2DEA-94F6-7EB7-CAD8-43B1100E1CEE}"/>
              </a:ext>
            </a:extLst>
          </p:cNvPr>
          <p:cNvSpPr txBox="1"/>
          <p:nvPr/>
        </p:nvSpPr>
        <p:spPr>
          <a:xfrm>
            <a:off x="8853746" y="868146"/>
            <a:ext cx="3907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0.1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71CB1FB-50EA-5874-B611-5FD3DA078A1D}"/>
              </a:ext>
            </a:extLst>
          </p:cNvPr>
          <p:cNvSpPr txBox="1"/>
          <p:nvPr/>
        </p:nvSpPr>
        <p:spPr>
          <a:xfrm>
            <a:off x="8860096" y="540229"/>
            <a:ext cx="3907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0.2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CFE7917-2858-87AB-41DD-4F9C74E9F499}"/>
              </a:ext>
            </a:extLst>
          </p:cNvPr>
          <p:cNvSpPr txBox="1"/>
          <p:nvPr/>
        </p:nvSpPr>
        <p:spPr>
          <a:xfrm rot="16200000">
            <a:off x="7540470" y="1088027"/>
            <a:ext cx="21385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max. specific growth rate (1/h)</a:t>
            </a:r>
          </a:p>
        </p:txBody>
      </p:sp>
      <p:sp>
        <p:nvSpPr>
          <p:cNvPr id="3" name="Right Bracket 2">
            <a:extLst>
              <a:ext uri="{FF2B5EF4-FFF2-40B4-BE49-F238E27FC236}">
                <a16:creationId xmlns:a16="http://schemas.microsoft.com/office/drawing/2014/main" id="{D74C3F2C-3EA1-9E0F-B6C1-0F7E25B60510}"/>
              </a:ext>
            </a:extLst>
          </p:cNvPr>
          <p:cNvSpPr/>
          <p:nvPr/>
        </p:nvSpPr>
        <p:spPr>
          <a:xfrm rot="5400000">
            <a:off x="2687512" y="1822891"/>
            <a:ext cx="84925" cy="2169306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5810EB-3D60-787B-BB6A-0E4351F9A68B}"/>
              </a:ext>
            </a:extLst>
          </p:cNvPr>
          <p:cNvSpPr txBox="1"/>
          <p:nvPr/>
        </p:nvSpPr>
        <p:spPr>
          <a:xfrm rot="16200000">
            <a:off x="-53262" y="2264556"/>
            <a:ext cx="2793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DA5EE7-88FD-20A7-DA5E-386CFC8C6819}"/>
              </a:ext>
            </a:extLst>
          </p:cNvPr>
          <p:cNvSpPr txBox="1"/>
          <p:nvPr/>
        </p:nvSpPr>
        <p:spPr>
          <a:xfrm rot="16200000">
            <a:off x="-401122" y="2529954"/>
            <a:ext cx="12955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Group: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B7D67D4-8828-2748-22A8-6EDC5D91DED8}"/>
              </a:ext>
            </a:extLst>
          </p:cNvPr>
          <p:cNvSpPr/>
          <p:nvPr/>
        </p:nvSpPr>
        <p:spPr>
          <a:xfrm>
            <a:off x="213354" y="2415610"/>
            <a:ext cx="137160" cy="1371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7865EF2-500C-72BD-5B56-2BB13BDFD00E}"/>
              </a:ext>
            </a:extLst>
          </p:cNvPr>
          <p:cNvSpPr txBox="1"/>
          <p:nvPr/>
        </p:nvSpPr>
        <p:spPr>
          <a:xfrm rot="16200000">
            <a:off x="-106455" y="1874427"/>
            <a:ext cx="4132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HR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1CFDE8F-D4DE-73BA-F248-38CD0F0E06C1}"/>
              </a:ext>
            </a:extLst>
          </p:cNvPr>
          <p:cNvSpPr txBox="1"/>
          <p:nvPr/>
        </p:nvSpPr>
        <p:spPr>
          <a:xfrm rot="16200000">
            <a:off x="-195461" y="1245515"/>
            <a:ext cx="5764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HRHF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522A214-5619-DABC-250C-0411B859570E}"/>
              </a:ext>
            </a:extLst>
          </p:cNvPr>
          <p:cNvSpPr txBox="1"/>
          <p:nvPr/>
        </p:nvSpPr>
        <p:spPr>
          <a:xfrm rot="16200000">
            <a:off x="-399874" y="156402"/>
            <a:ext cx="9852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LR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A668272-3E72-C99E-CC03-45900F871796}"/>
              </a:ext>
            </a:extLst>
          </p:cNvPr>
          <p:cNvSpPr/>
          <p:nvPr/>
        </p:nvSpPr>
        <p:spPr>
          <a:xfrm>
            <a:off x="213354" y="2269138"/>
            <a:ext cx="137160" cy="1371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C680EEB-4C57-8B2E-84F5-9D8DC7E0ED80}"/>
              </a:ext>
            </a:extLst>
          </p:cNvPr>
          <p:cNvSpPr/>
          <p:nvPr/>
        </p:nvSpPr>
        <p:spPr>
          <a:xfrm>
            <a:off x="213354" y="2122673"/>
            <a:ext cx="137160" cy="137160"/>
          </a:xfrm>
          <a:prstGeom prst="rect">
            <a:avLst/>
          </a:prstGeom>
          <a:solidFill>
            <a:srgbClr val="B4696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01454B5-7A3C-BDEC-A7CC-52BF8DC816C3}"/>
              </a:ext>
            </a:extLst>
          </p:cNvPr>
          <p:cNvSpPr/>
          <p:nvPr/>
        </p:nvSpPr>
        <p:spPr>
          <a:xfrm>
            <a:off x="213354" y="1976208"/>
            <a:ext cx="137160" cy="137160"/>
          </a:xfrm>
          <a:prstGeom prst="rect">
            <a:avLst/>
          </a:prstGeom>
          <a:solidFill>
            <a:srgbClr val="B4696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2EF3726-6CD1-F20C-01E9-5453A67417F2}"/>
              </a:ext>
            </a:extLst>
          </p:cNvPr>
          <p:cNvSpPr/>
          <p:nvPr/>
        </p:nvSpPr>
        <p:spPr>
          <a:xfrm>
            <a:off x="213354" y="1829743"/>
            <a:ext cx="137160" cy="137160"/>
          </a:xfrm>
          <a:prstGeom prst="rect">
            <a:avLst/>
          </a:prstGeom>
          <a:solidFill>
            <a:srgbClr val="B4696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6E48D47-5E5D-E2E5-01DF-120262D1D807}"/>
              </a:ext>
            </a:extLst>
          </p:cNvPr>
          <p:cNvSpPr/>
          <p:nvPr/>
        </p:nvSpPr>
        <p:spPr>
          <a:xfrm>
            <a:off x="213354" y="1683278"/>
            <a:ext cx="137160" cy="137160"/>
          </a:xfrm>
          <a:prstGeom prst="rect">
            <a:avLst/>
          </a:prstGeom>
          <a:solidFill>
            <a:srgbClr val="EBD27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9A2D4EF-14F0-9104-39DF-C694FE925065}"/>
              </a:ext>
            </a:extLst>
          </p:cNvPr>
          <p:cNvSpPr/>
          <p:nvPr/>
        </p:nvSpPr>
        <p:spPr>
          <a:xfrm>
            <a:off x="213354" y="1536813"/>
            <a:ext cx="137160" cy="137160"/>
          </a:xfrm>
          <a:prstGeom prst="rect">
            <a:avLst/>
          </a:prstGeom>
          <a:solidFill>
            <a:srgbClr val="EBD27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ABA089B-6B29-354D-E3F6-EFB72D3742B4}"/>
              </a:ext>
            </a:extLst>
          </p:cNvPr>
          <p:cNvSpPr/>
          <p:nvPr/>
        </p:nvSpPr>
        <p:spPr>
          <a:xfrm>
            <a:off x="213354" y="1390348"/>
            <a:ext cx="137160" cy="137160"/>
          </a:xfrm>
          <a:prstGeom prst="rect">
            <a:avLst/>
          </a:prstGeom>
          <a:solidFill>
            <a:srgbClr val="EBD27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AEE5EF3-3B47-0601-B382-EACF8D05B1DE}"/>
              </a:ext>
            </a:extLst>
          </p:cNvPr>
          <p:cNvSpPr/>
          <p:nvPr/>
        </p:nvSpPr>
        <p:spPr>
          <a:xfrm>
            <a:off x="213354" y="1243883"/>
            <a:ext cx="137160" cy="137160"/>
          </a:xfrm>
          <a:prstGeom prst="rect">
            <a:avLst/>
          </a:prstGeom>
          <a:solidFill>
            <a:srgbClr val="EBD27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5067A4-EE04-69C0-0BFA-22E852665366}"/>
              </a:ext>
            </a:extLst>
          </p:cNvPr>
          <p:cNvSpPr/>
          <p:nvPr/>
        </p:nvSpPr>
        <p:spPr>
          <a:xfrm>
            <a:off x="213354" y="1097418"/>
            <a:ext cx="137160" cy="137160"/>
          </a:xfrm>
          <a:prstGeom prst="rect">
            <a:avLst/>
          </a:prstGeom>
          <a:solidFill>
            <a:srgbClr val="EBD27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2C324E9-9169-5295-753B-95A9452E54A6}"/>
              </a:ext>
            </a:extLst>
          </p:cNvPr>
          <p:cNvSpPr/>
          <p:nvPr/>
        </p:nvSpPr>
        <p:spPr>
          <a:xfrm>
            <a:off x="213354" y="950953"/>
            <a:ext cx="137160" cy="137160"/>
          </a:xfrm>
          <a:prstGeom prst="rect">
            <a:avLst/>
          </a:prstGeom>
          <a:solidFill>
            <a:srgbClr val="EBD27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CBF36E9-ECF0-A6AE-668D-E3E207CFED70}"/>
              </a:ext>
            </a:extLst>
          </p:cNvPr>
          <p:cNvSpPr/>
          <p:nvPr/>
        </p:nvSpPr>
        <p:spPr>
          <a:xfrm>
            <a:off x="213354" y="804488"/>
            <a:ext cx="137160" cy="137160"/>
          </a:xfrm>
          <a:prstGeom prst="rect">
            <a:avLst/>
          </a:prstGeom>
          <a:solidFill>
            <a:srgbClr val="7EA0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BDE75A7-4278-816F-B952-83304DF0CA8C}"/>
              </a:ext>
            </a:extLst>
          </p:cNvPr>
          <p:cNvSpPr/>
          <p:nvPr/>
        </p:nvSpPr>
        <p:spPr>
          <a:xfrm>
            <a:off x="213354" y="658023"/>
            <a:ext cx="137160" cy="137160"/>
          </a:xfrm>
          <a:prstGeom prst="rect">
            <a:avLst/>
          </a:prstGeom>
          <a:solidFill>
            <a:srgbClr val="7EA0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B1AB906-33B1-ACFD-D3DC-B67BD25EEA0B}"/>
              </a:ext>
            </a:extLst>
          </p:cNvPr>
          <p:cNvSpPr/>
          <p:nvPr/>
        </p:nvSpPr>
        <p:spPr>
          <a:xfrm>
            <a:off x="213354" y="511558"/>
            <a:ext cx="137160" cy="137160"/>
          </a:xfrm>
          <a:prstGeom prst="rect">
            <a:avLst/>
          </a:prstGeom>
          <a:solidFill>
            <a:srgbClr val="7EA0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1B49830-D72F-420F-CAFC-1E3431E2C22C}"/>
              </a:ext>
            </a:extLst>
          </p:cNvPr>
          <p:cNvSpPr/>
          <p:nvPr/>
        </p:nvSpPr>
        <p:spPr>
          <a:xfrm>
            <a:off x="213354" y="365093"/>
            <a:ext cx="137160" cy="137160"/>
          </a:xfrm>
          <a:prstGeom prst="rect">
            <a:avLst/>
          </a:prstGeom>
          <a:solidFill>
            <a:srgbClr val="7EA0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988FFFC-F7AA-BCD1-B522-AE2CA2A0DBB4}"/>
              </a:ext>
            </a:extLst>
          </p:cNvPr>
          <p:cNvSpPr/>
          <p:nvPr/>
        </p:nvSpPr>
        <p:spPr>
          <a:xfrm>
            <a:off x="213354" y="218628"/>
            <a:ext cx="137160" cy="137160"/>
          </a:xfrm>
          <a:prstGeom prst="rect">
            <a:avLst/>
          </a:prstGeom>
          <a:solidFill>
            <a:srgbClr val="7EA0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BCA5FB4A-1F3B-F106-3A52-32343E09694F}"/>
              </a:ext>
            </a:extLst>
          </p:cNvPr>
          <p:cNvGrpSpPr/>
          <p:nvPr/>
        </p:nvGrpSpPr>
        <p:grpSpPr>
          <a:xfrm>
            <a:off x="1512598" y="2389012"/>
            <a:ext cx="2440529" cy="514027"/>
            <a:chOff x="1488321" y="2290257"/>
            <a:chExt cx="2440529" cy="514027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CD2A714-B2AA-48B3-4830-6800C0B22871}"/>
                </a:ext>
              </a:extLst>
            </p:cNvPr>
            <p:cNvSpPr txBox="1"/>
            <p:nvPr/>
          </p:nvSpPr>
          <p:spPr>
            <a:xfrm rot="16200000">
              <a:off x="1530517" y="2485848"/>
              <a:ext cx="1926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E1B9648-3123-0A78-19A9-373CAD9F3A1E}"/>
                </a:ext>
              </a:extLst>
            </p:cNvPr>
            <p:cNvSpPr txBox="1"/>
            <p:nvPr/>
          </p:nvSpPr>
          <p:spPr>
            <a:xfrm rot="16200000">
              <a:off x="1674752" y="2485848"/>
              <a:ext cx="1926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7BCF4C7-B072-F877-BFE2-6C91ADE26EE5}"/>
                </a:ext>
              </a:extLst>
            </p:cNvPr>
            <p:cNvSpPr txBox="1"/>
            <p:nvPr/>
          </p:nvSpPr>
          <p:spPr>
            <a:xfrm rot="16200000">
              <a:off x="1818987" y="2485848"/>
              <a:ext cx="1926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D3FB853-98C8-CB11-79B8-91939201E03D}"/>
                </a:ext>
              </a:extLst>
            </p:cNvPr>
            <p:cNvSpPr txBox="1"/>
            <p:nvPr/>
          </p:nvSpPr>
          <p:spPr>
            <a:xfrm rot="16200000">
              <a:off x="1963222" y="2485848"/>
              <a:ext cx="1926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A55E563-96BE-9669-CEDD-4913C025DAC5}"/>
                </a:ext>
              </a:extLst>
            </p:cNvPr>
            <p:cNvSpPr txBox="1"/>
            <p:nvPr/>
          </p:nvSpPr>
          <p:spPr>
            <a:xfrm rot="16200000">
              <a:off x="2107457" y="2485848"/>
              <a:ext cx="1926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3A7C407-AB78-F324-E31A-04EF324D0FEA}"/>
                </a:ext>
              </a:extLst>
            </p:cNvPr>
            <p:cNvSpPr txBox="1"/>
            <p:nvPr/>
          </p:nvSpPr>
          <p:spPr>
            <a:xfrm rot="16200000">
              <a:off x="2251692" y="2485848"/>
              <a:ext cx="1926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850009F-7E95-FAF8-D0D0-CEDE1AEA60A6}"/>
                </a:ext>
              </a:extLst>
            </p:cNvPr>
            <p:cNvSpPr txBox="1"/>
            <p:nvPr/>
          </p:nvSpPr>
          <p:spPr>
            <a:xfrm rot="16200000">
              <a:off x="2395927" y="2485848"/>
              <a:ext cx="1926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7EA33CB-A26C-1F9B-30C4-1D9BF19E880C}"/>
                </a:ext>
              </a:extLst>
            </p:cNvPr>
            <p:cNvSpPr txBox="1"/>
            <p:nvPr/>
          </p:nvSpPr>
          <p:spPr>
            <a:xfrm rot="16200000">
              <a:off x="2540162" y="2485848"/>
              <a:ext cx="1926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8950ECF-76B4-C8BB-DE71-B1E9D5CC404B}"/>
                </a:ext>
              </a:extLst>
            </p:cNvPr>
            <p:cNvSpPr txBox="1"/>
            <p:nvPr/>
          </p:nvSpPr>
          <p:spPr>
            <a:xfrm rot="16200000">
              <a:off x="2684397" y="2485848"/>
              <a:ext cx="1926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0E7BB34-3D6F-2C6C-1512-BF95D2228965}"/>
                </a:ext>
              </a:extLst>
            </p:cNvPr>
            <p:cNvSpPr txBox="1"/>
            <p:nvPr/>
          </p:nvSpPr>
          <p:spPr>
            <a:xfrm rot="16200000">
              <a:off x="2668786" y="2411946"/>
              <a:ext cx="5076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B8F3621-2138-E581-C5A1-0DEC6597B37F}"/>
                </a:ext>
              </a:extLst>
            </p:cNvPr>
            <p:cNvSpPr txBox="1"/>
            <p:nvPr/>
          </p:nvSpPr>
          <p:spPr>
            <a:xfrm rot="16200000">
              <a:off x="2846543" y="2443155"/>
              <a:ext cx="4452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11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024450C-2B6C-BB60-52B0-DBFFD43634C1}"/>
                </a:ext>
              </a:extLst>
            </p:cNvPr>
            <p:cNvSpPr txBox="1"/>
            <p:nvPr/>
          </p:nvSpPr>
          <p:spPr>
            <a:xfrm rot="16200000">
              <a:off x="2972268" y="2424646"/>
              <a:ext cx="4822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12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7518BDD9-1885-838E-79B0-167503C31F8F}"/>
                </a:ext>
              </a:extLst>
            </p:cNvPr>
            <p:cNvSpPr txBox="1"/>
            <p:nvPr/>
          </p:nvSpPr>
          <p:spPr>
            <a:xfrm rot="16200000">
              <a:off x="3100629" y="2408771"/>
              <a:ext cx="5140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13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89F1493-7822-1ADE-C76C-8E04823647EB}"/>
                </a:ext>
              </a:extLst>
            </p:cNvPr>
            <p:cNvSpPr txBox="1"/>
            <p:nvPr/>
          </p:nvSpPr>
          <p:spPr>
            <a:xfrm rot="16200000">
              <a:off x="3319476" y="2483383"/>
              <a:ext cx="3648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14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2227D5C-8286-1D35-E4D2-9E6260B27380}"/>
                </a:ext>
              </a:extLst>
            </p:cNvPr>
            <p:cNvSpPr txBox="1"/>
            <p:nvPr/>
          </p:nvSpPr>
          <p:spPr>
            <a:xfrm rot="16200000">
              <a:off x="3463710" y="2483382"/>
              <a:ext cx="3648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15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89AAF1B-5021-8438-BC37-F7BF88C02731}"/>
                </a:ext>
              </a:extLst>
            </p:cNvPr>
            <p:cNvSpPr txBox="1"/>
            <p:nvPr/>
          </p:nvSpPr>
          <p:spPr>
            <a:xfrm rot="16200000">
              <a:off x="3607948" y="2483381"/>
              <a:ext cx="3648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16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343F9D29-0F62-0973-5521-6F9ED7151939}"/>
              </a:ext>
            </a:extLst>
          </p:cNvPr>
          <p:cNvGrpSpPr/>
          <p:nvPr/>
        </p:nvGrpSpPr>
        <p:grpSpPr>
          <a:xfrm>
            <a:off x="3804515" y="2389012"/>
            <a:ext cx="2440529" cy="514027"/>
            <a:chOff x="1488321" y="2290257"/>
            <a:chExt cx="2440529" cy="514027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2D8EB01-CF6E-B85F-7A58-E43F73D5353F}"/>
                </a:ext>
              </a:extLst>
            </p:cNvPr>
            <p:cNvSpPr txBox="1"/>
            <p:nvPr/>
          </p:nvSpPr>
          <p:spPr>
            <a:xfrm rot="16200000">
              <a:off x="1530517" y="2485848"/>
              <a:ext cx="1926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D06AD51-5D66-AF72-E7AA-4B17D7FA3938}"/>
                </a:ext>
              </a:extLst>
            </p:cNvPr>
            <p:cNvSpPr txBox="1"/>
            <p:nvPr/>
          </p:nvSpPr>
          <p:spPr>
            <a:xfrm rot="16200000">
              <a:off x="1674752" y="2485848"/>
              <a:ext cx="1926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EA28265-8431-E357-A29E-1979D6EE5BFA}"/>
                </a:ext>
              </a:extLst>
            </p:cNvPr>
            <p:cNvSpPr txBox="1"/>
            <p:nvPr/>
          </p:nvSpPr>
          <p:spPr>
            <a:xfrm rot="16200000">
              <a:off x="1818987" y="2485848"/>
              <a:ext cx="1926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4DB2F38C-AB39-812C-A218-2AC56C0942CC}"/>
                </a:ext>
              </a:extLst>
            </p:cNvPr>
            <p:cNvSpPr txBox="1"/>
            <p:nvPr/>
          </p:nvSpPr>
          <p:spPr>
            <a:xfrm rot="16200000">
              <a:off x="1963222" y="2485848"/>
              <a:ext cx="1926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D04EAD3D-D4F4-09A3-0EFF-3F49B5A7285A}"/>
                </a:ext>
              </a:extLst>
            </p:cNvPr>
            <p:cNvSpPr txBox="1"/>
            <p:nvPr/>
          </p:nvSpPr>
          <p:spPr>
            <a:xfrm rot="16200000">
              <a:off x="2107457" y="2485848"/>
              <a:ext cx="1926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9E46EF5-F332-EA85-B898-5ACD4B9F5B1B}"/>
                </a:ext>
              </a:extLst>
            </p:cNvPr>
            <p:cNvSpPr txBox="1"/>
            <p:nvPr/>
          </p:nvSpPr>
          <p:spPr>
            <a:xfrm rot="16200000">
              <a:off x="2251692" y="2485848"/>
              <a:ext cx="1926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80C23F9C-0585-2CF3-8EA3-0C9D898D0180}"/>
                </a:ext>
              </a:extLst>
            </p:cNvPr>
            <p:cNvSpPr txBox="1"/>
            <p:nvPr/>
          </p:nvSpPr>
          <p:spPr>
            <a:xfrm rot="16200000">
              <a:off x="2395927" y="2485848"/>
              <a:ext cx="1926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73964BFA-CC92-525C-4309-ACC595872427}"/>
                </a:ext>
              </a:extLst>
            </p:cNvPr>
            <p:cNvSpPr txBox="1"/>
            <p:nvPr/>
          </p:nvSpPr>
          <p:spPr>
            <a:xfrm rot="16200000">
              <a:off x="2540162" y="2485848"/>
              <a:ext cx="1926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DA0D071-BC8E-EE10-138B-B1EC6798A967}"/>
                </a:ext>
              </a:extLst>
            </p:cNvPr>
            <p:cNvSpPr txBox="1"/>
            <p:nvPr/>
          </p:nvSpPr>
          <p:spPr>
            <a:xfrm rot="16200000">
              <a:off x="2684397" y="2485848"/>
              <a:ext cx="1926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A9DE45D-1C93-313E-2D5C-71E3B8268360}"/>
                </a:ext>
              </a:extLst>
            </p:cNvPr>
            <p:cNvSpPr txBox="1"/>
            <p:nvPr/>
          </p:nvSpPr>
          <p:spPr>
            <a:xfrm rot="16200000">
              <a:off x="2668786" y="2411946"/>
              <a:ext cx="5076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4BD0B6A9-CF2A-D562-A8A1-BFAD21BF504B}"/>
                </a:ext>
              </a:extLst>
            </p:cNvPr>
            <p:cNvSpPr txBox="1"/>
            <p:nvPr/>
          </p:nvSpPr>
          <p:spPr>
            <a:xfrm rot="16200000">
              <a:off x="2846543" y="2443155"/>
              <a:ext cx="4452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11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DEF4326-7E58-0450-94AD-5263CA9D3F9E}"/>
                </a:ext>
              </a:extLst>
            </p:cNvPr>
            <p:cNvSpPr txBox="1"/>
            <p:nvPr/>
          </p:nvSpPr>
          <p:spPr>
            <a:xfrm rot="16200000">
              <a:off x="2972268" y="2424646"/>
              <a:ext cx="4822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12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89C81900-ADC8-4C53-7B92-C443E5840B17}"/>
                </a:ext>
              </a:extLst>
            </p:cNvPr>
            <p:cNvSpPr txBox="1"/>
            <p:nvPr/>
          </p:nvSpPr>
          <p:spPr>
            <a:xfrm rot="16200000">
              <a:off x="3100629" y="2408771"/>
              <a:ext cx="5140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13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394B8ABA-7B06-B1B1-0AC9-ECB61F72AA16}"/>
                </a:ext>
              </a:extLst>
            </p:cNvPr>
            <p:cNvSpPr txBox="1"/>
            <p:nvPr/>
          </p:nvSpPr>
          <p:spPr>
            <a:xfrm rot="16200000">
              <a:off x="3319476" y="2483383"/>
              <a:ext cx="3648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14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A47AFE7C-C996-5D4E-3CC2-465457B0685E}"/>
                </a:ext>
              </a:extLst>
            </p:cNvPr>
            <p:cNvSpPr txBox="1"/>
            <p:nvPr/>
          </p:nvSpPr>
          <p:spPr>
            <a:xfrm rot="16200000">
              <a:off x="3463710" y="2483382"/>
              <a:ext cx="3648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15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09D3065B-EA79-231E-0C68-11A4982B6258}"/>
                </a:ext>
              </a:extLst>
            </p:cNvPr>
            <p:cNvSpPr txBox="1"/>
            <p:nvPr/>
          </p:nvSpPr>
          <p:spPr>
            <a:xfrm rot="16200000">
              <a:off x="3607948" y="2483381"/>
              <a:ext cx="3648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16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C081F7B6-D9B6-8546-8D4D-52596288EB00}"/>
              </a:ext>
            </a:extLst>
          </p:cNvPr>
          <p:cNvGrpSpPr/>
          <p:nvPr/>
        </p:nvGrpSpPr>
        <p:grpSpPr>
          <a:xfrm>
            <a:off x="6131265" y="2389012"/>
            <a:ext cx="2440529" cy="514027"/>
            <a:chOff x="1488321" y="2290257"/>
            <a:chExt cx="2440529" cy="514027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E6532EEC-9CAB-1A0E-0BBF-1F9759749CBC}"/>
                </a:ext>
              </a:extLst>
            </p:cNvPr>
            <p:cNvSpPr txBox="1"/>
            <p:nvPr/>
          </p:nvSpPr>
          <p:spPr>
            <a:xfrm rot="16200000">
              <a:off x="1530517" y="2485848"/>
              <a:ext cx="1926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91BF7ABB-287F-2876-0F22-9A19901BEDBA}"/>
                </a:ext>
              </a:extLst>
            </p:cNvPr>
            <p:cNvSpPr txBox="1"/>
            <p:nvPr/>
          </p:nvSpPr>
          <p:spPr>
            <a:xfrm rot="16200000">
              <a:off x="1674752" y="2485848"/>
              <a:ext cx="1926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262C2D9-0089-7B36-F102-93EC0E30A65D}"/>
                </a:ext>
              </a:extLst>
            </p:cNvPr>
            <p:cNvSpPr txBox="1"/>
            <p:nvPr/>
          </p:nvSpPr>
          <p:spPr>
            <a:xfrm rot="16200000">
              <a:off x="1818987" y="2485848"/>
              <a:ext cx="1926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068BCB94-6BA1-3AE4-5432-FC99C5C8A6EA}"/>
                </a:ext>
              </a:extLst>
            </p:cNvPr>
            <p:cNvSpPr txBox="1"/>
            <p:nvPr/>
          </p:nvSpPr>
          <p:spPr>
            <a:xfrm rot="16200000">
              <a:off x="1963222" y="2485848"/>
              <a:ext cx="1926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A8FA8E55-F9DC-A73A-36F8-5E7C514CC2D2}"/>
                </a:ext>
              </a:extLst>
            </p:cNvPr>
            <p:cNvSpPr txBox="1"/>
            <p:nvPr/>
          </p:nvSpPr>
          <p:spPr>
            <a:xfrm rot="16200000">
              <a:off x="2107457" y="2485848"/>
              <a:ext cx="1926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122205DE-2AB6-A0E5-9886-6DCE9DD0FCFE}"/>
                </a:ext>
              </a:extLst>
            </p:cNvPr>
            <p:cNvSpPr txBox="1"/>
            <p:nvPr/>
          </p:nvSpPr>
          <p:spPr>
            <a:xfrm rot="16200000">
              <a:off x="2251692" y="2485848"/>
              <a:ext cx="1926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AA503B8F-C967-4E6F-0B62-BF03272E6EDD}"/>
                </a:ext>
              </a:extLst>
            </p:cNvPr>
            <p:cNvSpPr txBox="1"/>
            <p:nvPr/>
          </p:nvSpPr>
          <p:spPr>
            <a:xfrm rot="16200000">
              <a:off x="2395927" y="2485848"/>
              <a:ext cx="1926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CB5FE39B-3A80-4696-9ED0-B67F3577C0D7}"/>
                </a:ext>
              </a:extLst>
            </p:cNvPr>
            <p:cNvSpPr txBox="1"/>
            <p:nvPr/>
          </p:nvSpPr>
          <p:spPr>
            <a:xfrm rot="16200000">
              <a:off x="2540162" y="2485848"/>
              <a:ext cx="1926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9E95297A-DD99-36A5-8B32-79B1F4E5F472}"/>
                </a:ext>
              </a:extLst>
            </p:cNvPr>
            <p:cNvSpPr txBox="1"/>
            <p:nvPr/>
          </p:nvSpPr>
          <p:spPr>
            <a:xfrm rot="16200000">
              <a:off x="2684397" y="2485848"/>
              <a:ext cx="1926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B952E447-33A0-77A1-D6CA-BB2493357D27}"/>
                </a:ext>
              </a:extLst>
            </p:cNvPr>
            <p:cNvSpPr txBox="1"/>
            <p:nvPr/>
          </p:nvSpPr>
          <p:spPr>
            <a:xfrm rot="16200000">
              <a:off x="2668786" y="2411946"/>
              <a:ext cx="5076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FCFE51E2-8B46-E908-3813-CE55DA88EB96}"/>
                </a:ext>
              </a:extLst>
            </p:cNvPr>
            <p:cNvSpPr txBox="1"/>
            <p:nvPr/>
          </p:nvSpPr>
          <p:spPr>
            <a:xfrm rot="16200000">
              <a:off x="2846543" y="2443155"/>
              <a:ext cx="4452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11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C4F0416E-7B96-60EB-B3F3-60B0C3D50BDA}"/>
                </a:ext>
              </a:extLst>
            </p:cNvPr>
            <p:cNvSpPr txBox="1"/>
            <p:nvPr/>
          </p:nvSpPr>
          <p:spPr>
            <a:xfrm rot="16200000">
              <a:off x="2972268" y="2424646"/>
              <a:ext cx="4822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12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B2DD48F8-DA8D-3E2C-1376-A16B4FFF1A5A}"/>
                </a:ext>
              </a:extLst>
            </p:cNvPr>
            <p:cNvSpPr txBox="1"/>
            <p:nvPr/>
          </p:nvSpPr>
          <p:spPr>
            <a:xfrm rot="16200000">
              <a:off x="3100629" y="2408771"/>
              <a:ext cx="5140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13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EEB1C63D-CF79-BE57-B27E-435E9AD834C6}"/>
                </a:ext>
              </a:extLst>
            </p:cNvPr>
            <p:cNvSpPr txBox="1"/>
            <p:nvPr/>
          </p:nvSpPr>
          <p:spPr>
            <a:xfrm rot="16200000">
              <a:off x="3319476" y="2483383"/>
              <a:ext cx="3648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14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364CF5B6-E027-5B28-66F8-75686C5E8735}"/>
                </a:ext>
              </a:extLst>
            </p:cNvPr>
            <p:cNvSpPr txBox="1"/>
            <p:nvPr/>
          </p:nvSpPr>
          <p:spPr>
            <a:xfrm rot="16200000">
              <a:off x="3463710" y="2483382"/>
              <a:ext cx="3648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15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E80385D0-149F-3041-12CA-BB71B2FBE567}"/>
                </a:ext>
              </a:extLst>
            </p:cNvPr>
            <p:cNvSpPr txBox="1"/>
            <p:nvPr/>
          </p:nvSpPr>
          <p:spPr>
            <a:xfrm rot="16200000">
              <a:off x="3607948" y="2483381"/>
              <a:ext cx="3648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16</a:t>
              </a:r>
            </a:p>
          </p:txBody>
        </p:sp>
      </p:grpSp>
      <p:sp>
        <p:nvSpPr>
          <p:cNvPr id="113" name="Right Bracket 112">
            <a:extLst>
              <a:ext uri="{FF2B5EF4-FFF2-40B4-BE49-F238E27FC236}">
                <a16:creationId xmlns:a16="http://schemas.microsoft.com/office/drawing/2014/main" id="{2CA7DEE8-77C2-A945-18B0-38FD2C91B3F5}"/>
              </a:ext>
            </a:extLst>
          </p:cNvPr>
          <p:cNvSpPr/>
          <p:nvPr/>
        </p:nvSpPr>
        <p:spPr>
          <a:xfrm rot="5400000">
            <a:off x="5017338" y="1822892"/>
            <a:ext cx="84925" cy="2169306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ight Bracket 113">
            <a:extLst>
              <a:ext uri="{FF2B5EF4-FFF2-40B4-BE49-F238E27FC236}">
                <a16:creationId xmlns:a16="http://schemas.microsoft.com/office/drawing/2014/main" id="{EECD97EF-4A81-1C94-AD22-0AE1EFA0EA25}"/>
              </a:ext>
            </a:extLst>
          </p:cNvPr>
          <p:cNvSpPr/>
          <p:nvPr/>
        </p:nvSpPr>
        <p:spPr>
          <a:xfrm rot="5400000">
            <a:off x="7333192" y="1817739"/>
            <a:ext cx="84925" cy="2169306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8CE9915-B27D-E095-E69F-907342480B1C}"/>
              </a:ext>
            </a:extLst>
          </p:cNvPr>
          <p:cNvSpPr txBox="1"/>
          <p:nvPr/>
        </p:nvSpPr>
        <p:spPr>
          <a:xfrm>
            <a:off x="4952305" y="2988880"/>
            <a:ext cx="6006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BPS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8CE7771-AD8D-482D-A475-D8CB7DE98954}"/>
              </a:ext>
            </a:extLst>
          </p:cNvPr>
          <p:cNvSpPr txBox="1"/>
          <p:nvPr/>
        </p:nvSpPr>
        <p:spPr>
          <a:xfrm>
            <a:off x="7261450" y="2988880"/>
            <a:ext cx="6006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CPS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3F2FA1A4-9041-F5E1-8326-F34AAE03E277}"/>
              </a:ext>
            </a:extLst>
          </p:cNvPr>
          <p:cNvSpPr txBox="1"/>
          <p:nvPr/>
        </p:nvSpPr>
        <p:spPr>
          <a:xfrm>
            <a:off x="4458686" y="3163722"/>
            <a:ext cx="15115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Perturbation Space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C18F9F-DB9F-DA26-D721-6D5D67C6C73B}"/>
              </a:ext>
            </a:extLst>
          </p:cNvPr>
          <p:cNvSpPr/>
          <p:nvPr/>
        </p:nvSpPr>
        <p:spPr>
          <a:xfrm>
            <a:off x="8718685" y="1402645"/>
            <a:ext cx="188165" cy="108858"/>
          </a:xfrm>
          <a:prstGeom prst="rect">
            <a:avLst/>
          </a:prstGeom>
          <a:solidFill>
            <a:srgbClr val="C9C9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rgbClr val="94B2AC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E5E70C-14B8-A36C-7D5F-50DB57EA40FE}"/>
              </a:ext>
            </a:extLst>
          </p:cNvPr>
          <p:cNvSpPr txBox="1"/>
          <p:nvPr/>
        </p:nvSpPr>
        <p:spPr>
          <a:xfrm>
            <a:off x="8829470" y="1320597"/>
            <a:ext cx="5677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8CE3306-6049-FE3F-57BB-4434246EFF90}"/>
              </a:ext>
            </a:extLst>
          </p:cNvPr>
          <p:cNvCxnSpPr>
            <a:cxnSpLocks/>
          </p:cNvCxnSpPr>
          <p:nvPr/>
        </p:nvCxnSpPr>
        <p:spPr>
          <a:xfrm>
            <a:off x="3884574" y="210254"/>
            <a:ext cx="0" cy="237744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D36E5E3-DCEE-E5BB-81C6-39794D60105A}"/>
              </a:ext>
            </a:extLst>
          </p:cNvPr>
          <p:cNvCxnSpPr>
            <a:cxnSpLocks/>
          </p:cNvCxnSpPr>
          <p:nvPr/>
        </p:nvCxnSpPr>
        <p:spPr>
          <a:xfrm>
            <a:off x="6195061" y="203415"/>
            <a:ext cx="0" cy="237744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890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1068</TotalTime>
  <Words>73</Words>
  <Application>Microsoft Macintosh PowerPoint</Application>
  <PresentationFormat>Custom</PresentationFormat>
  <Paragraphs>62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Trivellin, Cecilia</dc:creator>
  <cp:lastModifiedBy>Trivellin, Cecilia</cp:lastModifiedBy>
  <cp:revision>1</cp:revision>
  <dcterms:created xsi:type="dcterms:W3CDTF">2023-08-15T13:45:39Z</dcterms:created>
  <dcterms:modified xsi:type="dcterms:W3CDTF">2023-11-08T10:23:46Z</dcterms:modified>
</cp:coreProperties>
</file>