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981"/>
  </p:normalViewPr>
  <p:slideViewPr>
    <p:cSldViewPr snapToGrid="0">
      <p:cViewPr varScale="1">
        <p:scale>
          <a:sx n="92" d="100"/>
          <a:sy n="92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7562-369E-CB40-B6E0-533D322EC92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3568-BD94-C846-B874-B3AECCB9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93B6D-8386-4E8B-B108-CCD626D6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0275" y="3162925"/>
            <a:ext cx="5403328" cy="3602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3555D-C4C1-4ED1-C834-02D1AFE8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276" y="0"/>
            <a:ext cx="5403327" cy="3602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E6C8C-E595-76CC-04C8-8E41844D7143}"/>
              </a:ext>
            </a:extLst>
          </p:cNvPr>
          <p:cNvSpPr txBox="1"/>
          <p:nvPr/>
        </p:nvSpPr>
        <p:spPr>
          <a:xfrm rot="16200000">
            <a:off x="-761178" y="1427577"/>
            <a:ext cx="21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µmax (1/h)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FD552-59DB-CA57-1018-A7DE71CF4426}"/>
              </a:ext>
            </a:extLst>
          </p:cNvPr>
          <p:cNvSpPr txBox="1"/>
          <p:nvPr/>
        </p:nvSpPr>
        <p:spPr>
          <a:xfrm rot="16200000">
            <a:off x="-1561054" y="3878052"/>
            <a:ext cx="361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</p:spTree>
    <p:extLst>
      <p:ext uri="{BB962C8B-B14F-4D97-AF65-F5344CB8AC3E}">
        <p14:creationId xmlns:p14="http://schemas.microsoft.com/office/powerpoint/2010/main" val="151928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2023-07-14T20:34:21Z</dcterms:created>
  <dcterms:modified xsi:type="dcterms:W3CDTF">2023-07-14T20:35:00Z</dcterms:modified>
</cp:coreProperties>
</file>