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01796-C042-A649-8515-9A181D387D07}" v="11" dt="2023-08-25T12:54:41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/>
    <p:restoredTop sz="94683"/>
  </p:normalViewPr>
  <p:slideViewPr>
    <p:cSldViewPr snapToGrid="0">
      <p:cViewPr varScale="1">
        <p:scale>
          <a:sx n="92" d="100"/>
          <a:sy n="92" d="100"/>
        </p:scale>
        <p:origin x="1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7E301796-C042-A649-8515-9A181D387D07}"/>
    <pc:docChg chg="modSld">
      <pc:chgData name="Cecilia Trivellin" userId="77962b75-de7c-4c40-bb6b-4b915835e2f5" providerId="ADAL" clId="{7E301796-C042-A649-8515-9A181D387D07}" dt="2023-08-25T12:59:49.241" v="124" actId="1036"/>
      <pc:docMkLst>
        <pc:docMk/>
      </pc:docMkLst>
      <pc:sldChg chg="modSp mod">
        <pc:chgData name="Cecilia Trivellin" userId="77962b75-de7c-4c40-bb6b-4b915835e2f5" providerId="ADAL" clId="{7E301796-C042-A649-8515-9A181D387D07}" dt="2023-08-25T12:59:49.241" v="124" actId="1036"/>
        <pc:sldMkLst>
          <pc:docMk/>
          <pc:sldMk cId="1624886000" sldId="256"/>
        </pc:sldMkLst>
        <pc:spChg chg="mod">
          <ac:chgData name="Cecilia Trivellin" userId="77962b75-de7c-4c40-bb6b-4b915835e2f5" providerId="ADAL" clId="{7E301796-C042-A649-8515-9A181D387D07}" dt="2023-08-25T12:59:49.241" v="124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7E301796-C042-A649-8515-9A181D387D07}" dt="2023-08-25T12:59:49.241" v="124" actId="1036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7E301796-C042-A649-8515-9A181D387D07}" dt="2023-08-25T12:59:40.606" v="111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7E301796-C042-A649-8515-9A181D387D07}" dt="2023-08-25T12:54:41.121" v="105" actId="14826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7E301796-C042-A649-8515-9A181D387D07}" dt="2023-08-25T12:59:49.241" v="124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350" y="331740"/>
            <a:ext cx="8525650" cy="56837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656378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3896037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2940462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50" y="23963"/>
            <a:ext cx="580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Beer Fermentation (BPS)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</TotalTime>
  <Words>37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2023-08-25T12:59:59Z</dcterms:modified>
</cp:coreProperties>
</file>