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</p:sldIdLst>
  <p:sldSz cx="9144000" cy="6400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CB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0973372-19C4-F949-9CCC-20875613BD86}" v="5" dt="2023-08-25T11:00:42.4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88"/>
    <p:restoredTop sz="94727"/>
  </p:normalViewPr>
  <p:slideViewPr>
    <p:cSldViewPr snapToGrid="0">
      <p:cViewPr varScale="1">
        <p:scale>
          <a:sx n="91" d="100"/>
          <a:sy n="91" d="100"/>
        </p:scale>
        <p:origin x="155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ecilia Trivellin" userId="77962b75-de7c-4c40-bb6b-4b915835e2f5" providerId="ADAL" clId="{7E301796-C042-A649-8515-9A181D387D07}"/>
    <pc:docChg chg="modSld">
      <pc:chgData name="Cecilia Trivellin" userId="77962b75-de7c-4c40-bb6b-4b915835e2f5" providerId="ADAL" clId="{7E301796-C042-A649-8515-9A181D387D07}" dt="2023-08-15T13:27:38.956" v="95" actId="20577"/>
      <pc:docMkLst>
        <pc:docMk/>
      </pc:docMkLst>
      <pc:sldChg chg="modSp mod">
        <pc:chgData name="Cecilia Trivellin" userId="77962b75-de7c-4c40-bb6b-4b915835e2f5" providerId="ADAL" clId="{7E301796-C042-A649-8515-9A181D387D07}" dt="2023-08-15T13:27:38.956" v="95" actId="20577"/>
        <pc:sldMkLst>
          <pc:docMk/>
          <pc:sldMk cId="1624886000" sldId="256"/>
        </pc:sldMkLst>
        <pc:spChg chg="mod">
          <ac:chgData name="Cecilia Trivellin" userId="77962b75-de7c-4c40-bb6b-4b915835e2f5" providerId="ADAL" clId="{7E301796-C042-A649-8515-9A181D387D07}" dt="2023-08-15T13:26:48.274" v="13" actId="1036"/>
          <ac:spMkLst>
            <pc:docMk/>
            <pc:sldMk cId="1624886000" sldId="256"/>
            <ac:spMk id="18" creationId="{D8737C7D-E564-CCA9-B4D4-BD659C37BF36}"/>
          </ac:spMkLst>
        </pc:spChg>
        <pc:spChg chg="mod">
          <ac:chgData name="Cecilia Trivellin" userId="77962b75-de7c-4c40-bb6b-4b915835e2f5" providerId="ADAL" clId="{7E301796-C042-A649-8515-9A181D387D07}" dt="2023-08-15T13:27:38.956" v="95" actId="20577"/>
          <ac:spMkLst>
            <pc:docMk/>
            <pc:sldMk cId="1624886000" sldId="256"/>
            <ac:spMk id="23" creationId="{55C96A3D-FBC5-F10B-3AA7-4D5A897E4A32}"/>
          </ac:spMkLst>
        </pc:spChg>
        <pc:picChg chg="mod">
          <ac:chgData name="Cecilia Trivellin" userId="77962b75-de7c-4c40-bb6b-4b915835e2f5" providerId="ADAL" clId="{7E301796-C042-A649-8515-9A181D387D07}" dt="2023-08-15T13:26:23.170" v="1" actId="14100"/>
          <ac:picMkLst>
            <pc:docMk/>
            <pc:sldMk cId="1624886000" sldId="256"/>
            <ac:picMk id="9" creationId="{68954042-0BD1-1A76-53ED-46D24327A855}"/>
          </ac:picMkLst>
        </pc:picChg>
        <pc:cxnChg chg="mod">
          <ac:chgData name="Cecilia Trivellin" userId="77962b75-de7c-4c40-bb6b-4b915835e2f5" providerId="ADAL" clId="{7E301796-C042-A649-8515-9A181D387D07}" dt="2023-08-15T13:26:38.523" v="5" actId="1035"/>
          <ac:cxnSpMkLst>
            <pc:docMk/>
            <pc:sldMk cId="1624886000" sldId="256"/>
            <ac:cxnSpMk id="21" creationId="{A59957B7-4388-2292-5C1B-8C82A66E1358}"/>
          </ac:cxnSpMkLst>
        </pc:cxnChg>
      </pc:sldChg>
    </pc:docChg>
  </pc:docChgLst>
  <pc:docChgLst>
    <pc:chgData name="Cecilia Trivellin" userId="77962b75-de7c-4c40-bb6b-4b915835e2f5" providerId="ADAL" clId="{D0973372-19C4-F949-9CCC-20875613BD86}"/>
    <pc:docChg chg="custSel modSld">
      <pc:chgData name="Cecilia Trivellin" userId="77962b75-de7c-4c40-bb6b-4b915835e2f5" providerId="ADAL" clId="{D0973372-19C4-F949-9CCC-20875613BD86}" dt="2023-08-25T11:00:42.401" v="154" actId="14826"/>
      <pc:docMkLst>
        <pc:docMk/>
      </pc:docMkLst>
      <pc:sldChg chg="addSp delSp modSp mod">
        <pc:chgData name="Cecilia Trivellin" userId="77962b75-de7c-4c40-bb6b-4b915835e2f5" providerId="ADAL" clId="{D0973372-19C4-F949-9CCC-20875613BD86}" dt="2023-08-25T11:00:42.401" v="154" actId="14826"/>
        <pc:sldMkLst>
          <pc:docMk/>
          <pc:sldMk cId="1624886000" sldId="256"/>
        </pc:sldMkLst>
        <pc:spChg chg="mod">
          <ac:chgData name="Cecilia Trivellin" userId="77962b75-de7c-4c40-bb6b-4b915835e2f5" providerId="ADAL" clId="{D0973372-19C4-F949-9CCC-20875613BD86}" dt="2023-08-24T17:29:28.302" v="153" actId="20577"/>
          <ac:spMkLst>
            <pc:docMk/>
            <pc:sldMk cId="1624886000" sldId="256"/>
            <ac:spMk id="23" creationId="{55C96A3D-FBC5-F10B-3AA7-4D5A897E4A32}"/>
          </ac:spMkLst>
        </pc:spChg>
        <pc:picChg chg="add del mod">
          <ac:chgData name="Cecilia Trivellin" userId="77962b75-de7c-4c40-bb6b-4b915835e2f5" providerId="ADAL" clId="{D0973372-19C4-F949-9CCC-20875613BD86}" dt="2023-08-24T17:28:17.283" v="140" actId="478"/>
          <ac:picMkLst>
            <pc:docMk/>
            <pc:sldMk cId="1624886000" sldId="256"/>
            <ac:picMk id="3" creationId="{4DD041ED-1856-6507-1750-9F879B75A67D}"/>
          </ac:picMkLst>
        </pc:picChg>
        <pc:picChg chg="add mod">
          <ac:chgData name="Cecilia Trivellin" userId="77962b75-de7c-4c40-bb6b-4b915835e2f5" providerId="ADAL" clId="{D0973372-19C4-F949-9CCC-20875613BD86}" dt="2023-08-25T11:00:42.401" v="154" actId="14826"/>
          <ac:picMkLst>
            <pc:docMk/>
            <pc:sldMk cId="1624886000" sldId="256"/>
            <ac:picMk id="5" creationId="{E890B438-AAE1-F262-B05E-751A8382F1AA}"/>
          </ac:picMkLst>
        </pc:picChg>
        <pc:picChg chg="del mod">
          <ac:chgData name="Cecilia Trivellin" userId="77962b75-de7c-4c40-bb6b-4b915835e2f5" providerId="ADAL" clId="{D0973372-19C4-F949-9CCC-20875613BD86}" dt="2023-08-24T17:28:47.054" v="143" actId="478"/>
          <ac:picMkLst>
            <pc:docMk/>
            <pc:sldMk cId="1624886000" sldId="256"/>
            <ac:picMk id="9" creationId="{68954042-0BD1-1A76-53ED-46D24327A85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47539"/>
            <a:ext cx="7772400" cy="2228427"/>
          </a:xfrm>
        </p:spPr>
        <p:txBody>
          <a:bodyPr anchor="b"/>
          <a:lstStyle>
            <a:lvl1pPr algn="ctr"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361902"/>
            <a:ext cx="6858000" cy="1545378"/>
          </a:xfrm>
        </p:spPr>
        <p:txBody>
          <a:bodyPr/>
          <a:lstStyle>
            <a:lvl1pPr marL="0" indent="0" algn="ctr">
              <a:buNone/>
              <a:defRPr sz="2240"/>
            </a:lvl1pPr>
            <a:lvl2pPr marL="426705" indent="0" algn="ctr">
              <a:buNone/>
              <a:defRPr sz="1867"/>
            </a:lvl2pPr>
            <a:lvl3pPr marL="853410" indent="0" algn="ctr">
              <a:buNone/>
              <a:defRPr sz="1680"/>
            </a:lvl3pPr>
            <a:lvl4pPr marL="1280114" indent="0" algn="ctr">
              <a:buNone/>
              <a:defRPr sz="1493"/>
            </a:lvl4pPr>
            <a:lvl5pPr marL="1706819" indent="0" algn="ctr">
              <a:buNone/>
              <a:defRPr sz="1493"/>
            </a:lvl5pPr>
            <a:lvl6pPr marL="2133524" indent="0" algn="ctr">
              <a:buNone/>
              <a:defRPr sz="1493"/>
            </a:lvl6pPr>
            <a:lvl7pPr marL="2560229" indent="0" algn="ctr">
              <a:buNone/>
              <a:defRPr sz="1493"/>
            </a:lvl7pPr>
            <a:lvl8pPr marL="2986933" indent="0" algn="ctr">
              <a:buNone/>
              <a:defRPr sz="1493"/>
            </a:lvl8pPr>
            <a:lvl9pPr marL="3413638" indent="0" algn="ctr">
              <a:buNone/>
              <a:defRPr sz="149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88B5-74DE-BA45-9FD7-F6D5BDF0B5A1}" type="datetimeFigureOut">
              <a:rPr lang="en-US" smtClean="0"/>
              <a:t>8/25/23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45D9-548B-D649-B687-EFFE72A2D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993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88B5-74DE-BA45-9FD7-F6D5BDF0B5A1}" type="datetimeFigureOut">
              <a:rPr lang="en-US" smtClean="0"/>
              <a:t>8/25/23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45D9-548B-D649-B687-EFFE72A2D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204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40783"/>
            <a:ext cx="1971675" cy="54243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40783"/>
            <a:ext cx="5800725" cy="542438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88B5-74DE-BA45-9FD7-F6D5BDF0B5A1}" type="datetimeFigureOut">
              <a:rPr lang="en-US" smtClean="0"/>
              <a:t>8/25/23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45D9-548B-D649-B687-EFFE72A2D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882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88B5-74DE-BA45-9FD7-F6D5BDF0B5A1}" type="datetimeFigureOut">
              <a:rPr lang="en-US" smtClean="0"/>
              <a:t>8/25/23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45D9-548B-D649-B687-EFFE72A2D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887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595757"/>
            <a:ext cx="7886700" cy="2662555"/>
          </a:xfrm>
        </p:spPr>
        <p:txBody>
          <a:bodyPr anchor="b"/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283500"/>
            <a:ext cx="7886700" cy="1400175"/>
          </a:xfrm>
        </p:spPr>
        <p:txBody>
          <a:bodyPr/>
          <a:lstStyle>
            <a:lvl1pPr marL="0" indent="0">
              <a:buNone/>
              <a:defRPr sz="2240">
                <a:solidFill>
                  <a:schemeClr val="tx1"/>
                </a:solidFill>
              </a:defRPr>
            </a:lvl1pPr>
            <a:lvl2pPr marL="42670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2pPr>
            <a:lvl3pPr marL="85341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3pPr>
            <a:lvl4pPr marL="1280114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4pPr>
            <a:lvl5pPr marL="1706819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5pPr>
            <a:lvl6pPr marL="2133524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6pPr>
            <a:lvl7pPr marL="2560229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7pPr>
            <a:lvl8pPr marL="2986933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8pPr>
            <a:lvl9pPr marL="3413638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88B5-74DE-BA45-9FD7-F6D5BDF0B5A1}" type="datetimeFigureOut">
              <a:rPr lang="en-US" smtClean="0"/>
              <a:t>8/25/23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45D9-548B-D649-B687-EFFE72A2D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467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703917"/>
            <a:ext cx="3886200" cy="4061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703917"/>
            <a:ext cx="3886200" cy="4061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88B5-74DE-BA45-9FD7-F6D5BDF0B5A1}" type="datetimeFigureOut">
              <a:rPr lang="en-US" smtClean="0"/>
              <a:t>8/25/23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45D9-548B-D649-B687-EFFE72A2D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088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0785"/>
            <a:ext cx="7886700" cy="1237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569085"/>
            <a:ext cx="3868340" cy="768985"/>
          </a:xfrm>
        </p:spPr>
        <p:txBody>
          <a:bodyPr anchor="b"/>
          <a:lstStyle>
            <a:lvl1pPr marL="0" indent="0">
              <a:buNone/>
              <a:defRPr sz="2240" b="1"/>
            </a:lvl1pPr>
            <a:lvl2pPr marL="426705" indent="0">
              <a:buNone/>
              <a:defRPr sz="1867" b="1"/>
            </a:lvl2pPr>
            <a:lvl3pPr marL="853410" indent="0">
              <a:buNone/>
              <a:defRPr sz="1680" b="1"/>
            </a:lvl3pPr>
            <a:lvl4pPr marL="1280114" indent="0">
              <a:buNone/>
              <a:defRPr sz="1493" b="1"/>
            </a:lvl4pPr>
            <a:lvl5pPr marL="1706819" indent="0">
              <a:buNone/>
              <a:defRPr sz="1493" b="1"/>
            </a:lvl5pPr>
            <a:lvl6pPr marL="2133524" indent="0">
              <a:buNone/>
              <a:defRPr sz="1493" b="1"/>
            </a:lvl6pPr>
            <a:lvl7pPr marL="2560229" indent="0">
              <a:buNone/>
              <a:defRPr sz="1493" b="1"/>
            </a:lvl7pPr>
            <a:lvl8pPr marL="2986933" indent="0">
              <a:buNone/>
              <a:defRPr sz="1493" b="1"/>
            </a:lvl8pPr>
            <a:lvl9pPr marL="3413638" indent="0">
              <a:buNone/>
              <a:defRPr sz="149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338070"/>
            <a:ext cx="3868340" cy="34389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569085"/>
            <a:ext cx="3887391" cy="768985"/>
          </a:xfrm>
        </p:spPr>
        <p:txBody>
          <a:bodyPr anchor="b"/>
          <a:lstStyle>
            <a:lvl1pPr marL="0" indent="0">
              <a:buNone/>
              <a:defRPr sz="2240" b="1"/>
            </a:lvl1pPr>
            <a:lvl2pPr marL="426705" indent="0">
              <a:buNone/>
              <a:defRPr sz="1867" b="1"/>
            </a:lvl2pPr>
            <a:lvl3pPr marL="853410" indent="0">
              <a:buNone/>
              <a:defRPr sz="1680" b="1"/>
            </a:lvl3pPr>
            <a:lvl4pPr marL="1280114" indent="0">
              <a:buNone/>
              <a:defRPr sz="1493" b="1"/>
            </a:lvl4pPr>
            <a:lvl5pPr marL="1706819" indent="0">
              <a:buNone/>
              <a:defRPr sz="1493" b="1"/>
            </a:lvl5pPr>
            <a:lvl6pPr marL="2133524" indent="0">
              <a:buNone/>
              <a:defRPr sz="1493" b="1"/>
            </a:lvl6pPr>
            <a:lvl7pPr marL="2560229" indent="0">
              <a:buNone/>
              <a:defRPr sz="1493" b="1"/>
            </a:lvl7pPr>
            <a:lvl8pPr marL="2986933" indent="0">
              <a:buNone/>
              <a:defRPr sz="1493" b="1"/>
            </a:lvl8pPr>
            <a:lvl9pPr marL="3413638" indent="0">
              <a:buNone/>
              <a:defRPr sz="149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338070"/>
            <a:ext cx="3887391" cy="34389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88B5-74DE-BA45-9FD7-F6D5BDF0B5A1}" type="datetimeFigureOut">
              <a:rPr lang="en-US" smtClean="0"/>
              <a:t>8/25/23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45D9-548B-D649-B687-EFFE72A2D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101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88B5-74DE-BA45-9FD7-F6D5BDF0B5A1}" type="datetimeFigureOut">
              <a:rPr lang="en-US" smtClean="0"/>
              <a:t>8/25/23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45D9-548B-D649-B687-EFFE72A2D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77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88B5-74DE-BA45-9FD7-F6D5BDF0B5A1}" type="datetimeFigureOut">
              <a:rPr lang="en-US" smtClean="0"/>
              <a:t>8/25/23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45D9-548B-D649-B687-EFFE72A2D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237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26720"/>
            <a:ext cx="2949178" cy="1493520"/>
          </a:xfrm>
        </p:spPr>
        <p:txBody>
          <a:bodyPr anchor="b"/>
          <a:lstStyle>
            <a:lvl1pPr>
              <a:defRPr sz="29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21598"/>
            <a:ext cx="4629150" cy="4548717"/>
          </a:xfrm>
        </p:spPr>
        <p:txBody>
          <a:bodyPr/>
          <a:lstStyle>
            <a:lvl1pPr>
              <a:defRPr sz="2987"/>
            </a:lvl1pPr>
            <a:lvl2pPr>
              <a:defRPr sz="2613"/>
            </a:lvl2pPr>
            <a:lvl3pPr>
              <a:defRPr sz="2240"/>
            </a:lvl3pPr>
            <a:lvl4pPr>
              <a:defRPr sz="1867"/>
            </a:lvl4pPr>
            <a:lvl5pPr>
              <a:defRPr sz="1867"/>
            </a:lvl5pPr>
            <a:lvl6pPr>
              <a:defRPr sz="1867"/>
            </a:lvl6pPr>
            <a:lvl7pPr>
              <a:defRPr sz="1867"/>
            </a:lvl7pPr>
            <a:lvl8pPr>
              <a:defRPr sz="1867"/>
            </a:lvl8pPr>
            <a:lvl9pPr>
              <a:defRPr sz="18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920240"/>
            <a:ext cx="2949178" cy="3557482"/>
          </a:xfrm>
        </p:spPr>
        <p:txBody>
          <a:bodyPr/>
          <a:lstStyle>
            <a:lvl1pPr marL="0" indent="0">
              <a:buNone/>
              <a:defRPr sz="1493"/>
            </a:lvl1pPr>
            <a:lvl2pPr marL="426705" indent="0">
              <a:buNone/>
              <a:defRPr sz="1307"/>
            </a:lvl2pPr>
            <a:lvl3pPr marL="853410" indent="0">
              <a:buNone/>
              <a:defRPr sz="1120"/>
            </a:lvl3pPr>
            <a:lvl4pPr marL="1280114" indent="0">
              <a:buNone/>
              <a:defRPr sz="933"/>
            </a:lvl4pPr>
            <a:lvl5pPr marL="1706819" indent="0">
              <a:buNone/>
              <a:defRPr sz="933"/>
            </a:lvl5pPr>
            <a:lvl6pPr marL="2133524" indent="0">
              <a:buNone/>
              <a:defRPr sz="933"/>
            </a:lvl6pPr>
            <a:lvl7pPr marL="2560229" indent="0">
              <a:buNone/>
              <a:defRPr sz="933"/>
            </a:lvl7pPr>
            <a:lvl8pPr marL="2986933" indent="0">
              <a:buNone/>
              <a:defRPr sz="933"/>
            </a:lvl8pPr>
            <a:lvl9pPr marL="3413638" indent="0">
              <a:buNone/>
              <a:defRPr sz="9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88B5-74DE-BA45-9FD7-F6D5BDF0B5A1}" type="datetimeFigureOut">
              <a:rPr lang="en-US" smtClean="0"/>
              <a:t>8/25/23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45D9-548B-D649-B687-EFFE72A2D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445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26720"/>
            <a:ext cx="2949178" cy="1493520"/>
          </a:xfrm>
        </p:spPr>
        <p:txBody>
          <a:bodyPr anchor="b"/>
          <a:lstStyle>
            <a:lvl1pPr>
              <a:defRPr sz="29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21598"/>
            <a:ext cx="4629150" cy="4548717"/>
          </a:xfrm>
        </p:spPr>
        <p:txBody>
          <a:bodyPr anchor="t"/>
          <a:lstStyle>
            <a:lvl1pPr marL="0" indent="0">
              <a:buNone/>
              <a:defRPr sz="2987"/>
            </a:lvl1pPr>
            <a:lvl2pPr marL="426705" indent="0">
              <a:buNone/>
              <a:defRPr sz="2613"/>
            </a:lvl2pPr>
            <a:lvl3pPr marL="853410" indent="0">
              <a:buNone/>
              <a:defRPr sz="2240"/>
            </a:lvl3pPr>
            <a:lvl4pPr marL="1280114" indent="0">
              <a:buNone/>
              <a:defRPr sz="1867"/>
            </a:lvl4pPr>
            <a:lvl5pPr marL="1706819" indent="0">
              <a:buNone/>
              <a:defRPr sz="1867"/>
            </a:lvl5pPr>
            <a:lvl6pPr marL="2133524" indent="0">
              <a:buNone/>
              <a:defRPr sz="1867"/>
            </a:lvl6pPr>
            <a:lvl7pPr marL="2560229" indent="0">
              <a:buNone/>
              <a:defRPr sz="1867"/>
            </a:lvl7pPr>
            <a:lvl8pPr marL="2986933" indent="0">
              <a:buNone/>
              <a:defRPr sz="1867"/>
            </a:lvl8pPr>
            <a:lvl9pPr marL="3413638" indent="0">
              <a:buNone/>
              <a:defRPr sz="18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920240"/>
            <a:ext cx="2949178" cy="3557482"/>
          </a:xfrm>
        </p:spPr>
        <p:txBody>
          <a:bodyPr/>
          <a:lstStyle>
            <a:lvl1pPr marL="0" indent="0">
              <a:buNone/>
              <a:defRPr sz="1493"/>
            </a:lvl1pPr>
            <a:lvl2pPr marL="426705" indent="0">
              <a:buNone/>
              <a:defRPr sz="1307"/>
            </a:lvl2pPr>
            <a:lvl3pPr marL="853410" indent="0">
              <a:buNone/>
              <a:defRPr sz="1120"/>
            </a:lvl3pPr>
            <a:lvl4pPr marL="1280114" indent="0">
              <a:buNone/>
              <a:defRPr sz="933"/>
            </a:lvl4pPr>
            <a:lvl5pPr marL="1706819" indent="0">
              <a:buNone/>
              <a:defRPr sz="933"/>
            </a:lvl5pPr>
            <a:lvl6pPr marL="2133524" indent="0">
              <a:buNone/>
              <a:defRPr sz="933"/>
            </a:lvl6pPr>
            <a:lvl7pPr marL="2560229" indent="0">
              <a:buNone/>
              <a:defRPr sz="933"/>
            </a:lvl7pPr>
            <a:lvl8pPr marL="2986933" indent="0">
              <a:buNone/>
              <a:defRPr sz="933"/>
            </a:lvl8pPr>
            <a:lvl9pPr marL="3413638" indent="0">
              <a:buNone/>
              <a:defRPr sz="9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88B5-74DE-BA45-9FD7-F6D5BDF0B5A1}" type="datetimeFigureOut">
              <a:rPr lang="en-US" smtClean="0"/>
              <a:t>8/25/23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45D9-548B-D649-B687-EFFE72A2D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237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40785"/>
            <a:ext cx="7886700" cy="1237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703917"/>
            <a:ext cx="7886700" cy="4061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932595"/>
            <a:ext cx="205740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4388B5-74DE-BA45-9FD7-F6D5BDF0B5A1}" type="datetimeFigureOut">
              <a:rPr lang="en-US" smtClean="0"/>
              <a:t>8/25/23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932595"/>
            <a:ext cx="308610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932595"/>
            <a:ext cx="205740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C45D9-548B-D649-B687-EFFE72A2D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145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853410" rtl="0" eaLnBrk="1" latinLnBrk="0" hangingPunct="1">
        <a:lnSpc>
          <a:spcPct val="90000"/>
        </a:lnSpc>
        <a:spcBef>
          <a:spcPct val="0"/>
        </a:spcBef>
        <a:buNone/>
        <a:defRPr sz="410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3352" indent="-213352" algn="l" defTabSz="8534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2613" kern="1200">
          <a:solidFill>
            <a:schemeClr val="tx1"/>
          </a:solidFill>
          <a:latin typeface="+mn-lt"/>
          <a:ea typeface="+mn-ea"/>
          <a:cs typeface="+mn-cs"/>
        </a:defRPr>
      </a:lvl1pPr>
      <a:lvl2pPr marL="640057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2pPr>
      <a:lvl3pPr marL="1066762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493467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4pPr>
      <a:lvl5pPr marL="1920171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5pPr>
      <a:lvl6pPr marL="2346876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6pPr>
      <a:lvl7pPr marL="2773581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6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8pPr>
      <a:lvl9pPr marL="3626990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26705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2pPr>
      <a:lvl3pPr marL="853410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14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4pPr>
      <a:lvl5pPr marL="1706819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5pPr>
      <a:lvl6pPr marL="2133524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6pPr>
      <a:lvl7pPr marL="2560229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7pPr>
      <a:lvl8pPr marL="2986933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8pPr>
      <a:lvl9pPr marL="3413638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890B438-AAE1-F262-B05E-751A8382F1A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58278" y="391233"/>
            <a:ext cx="8385721" cy="559048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FA62518-2F8B-F021-F927-66D40C11453D}"/>
              </a:ext>
            </a:extLst>
          </p:cNvPr>
          <p:cNvSpPr/>
          <p:nvPr/>
        </p:nvSpPr>
        <p:spPr>
          <a:xfrm>
            <a:off x="1154459" y="6015506"/>
            <a:ext cx="1485204" cy="193664"/>
          </a:xfrm>
          <a:prstGeom prst="rect">
            <a:avLst/>
          </a:prstGeom>
          <a:solidFill>
            <a:srgbClr val="B4696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4D1B47-396F-875B-307B-B2AC2D195DDD}"/>
              </a:ext>
            </a:extLst>
          </p:cNvPr>
          <p:cNvSpPr/>
          <p:nvPr/>
        </p:nvSpPr>
        <p:spPr>
          <a:xfrm>
            <a:off x="2639666" y="6015506"/>
            <a:ext cx="3016131" cy="193664"/>
          </a:xfrm>
          <a:prstGeom prst="rect">
            <a:avLst/>
          </a:prstGeom>
          <a:solidFill>
            <a:srgbClr val="E9D27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D9F585-4040-3EA0-03A8-AB02FECC3C19}"/>
              </a:ext>
            </a:extLst>
          </p:cNvPr>
          <p:cNvSpPr/>
          <p:nvPr/>
        </p:nvSpPr>
        <p:spPr>
          <a:xfrm>
            <a:off x="5655795" y="6015506"/>
            <a:ext cx="2451072" cy="193664"/>
          </a:xfrm>
          <a:prstGeom prst="rect">
            <a:avLst/>
          </a:prstGeom>
          <a:solidFill>
            <a:srgbClr val="7E9FC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54D8A54-E1A3-0B87-AF48-1D9B268B8993}"/>
              </a:ext>
            </a:extLst>
          </p:cNvPr>
          <p:cNvSpPr/>
          <p:nvPr/>
        </p:nvSpPr>
        <p:spPr>
          <a:xfrm>
            <a:off x="8099048" y="6015506"/>
            <a:ext cx="877259" cy="193664"/>
          </a:xfrm>
          <a:prstGeom prst="rect">
            <a:avLst/>
          </a:prstGeom>
          <a:solidFill>
            <a:srgbClr val="8DB5A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9402B8-F08E-CD4D-AE1D-966B7A6E045C}"/>
              </a:ext>
            </a:extLst>
          </p:cNvPr>
          <p:cNvSpPr txBox="1"/>
          <p:nvPr/>
        </p:nvSpPr>
        <p:spPr>
          <a:xfrm>
            <a:off x="1394650" y="5947921"/>
            <a:ext cx="9852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High R!=0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5EECE0-3310-85A4-D3B5-814184C163D5}"/>
              </a:ext>
            </a:extLst>
          </p:cNvPr>
          <p:cNvSpPr txBox="1"/>
          <p:nvPr/>
        </p:nvSpPr>
        <p:spPr>
          <a:xfrm>
            <a:off x="3374173" y="5947921"/>
            <a:ext cx="1547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High R=0, high F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084ADBE-4D79-5F0D-10A1-16C893A25248}"/>
              </a:ext>
            </a:extLst>
          </p:cNvPr>
          <p:cNvSpPr txBox="1"/>
          <p:nvPr/>
        </p:nvSpPr>
        <p:spPr>
          <a:xfrm>
            <a:off x="6525502" y="5956013"/>
            <a:ext cx="719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Low 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E32B11B-BD6E-FF35-94D4-BEA802B857E2}"/>
              </a:ext>
            </a:extLst>
          </p:cNvPr>
          <p:cNvSpPr txBox="1"/>
          <p:nvPr/>
        </p:nvSpPr>
        <p:spPr>
          <a:xfrm>
            <a:off x="8152151" y="5947921"/>
            <a:ext cx="8305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controls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8737C7D-E564-CCA9-B4D4-BD659C37BF36}"/>
              </a:ext>
            </a:extLst>
          </p:cNvPr>
          <p:cNvSpPr txBox="1"/>
          <p:nvPr/>
        </p:nvSpPr>
        <p:spPr>
          <a:xfrm rot="16200000">
            <a:off x="-608023" y="1947325"/>
            <a:ext cx="19431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FITNESS: µmax (1/h)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61C9B9D-5939-44D6-C1D4-8F0786A28CC4}"/>
              </a:ext>
            </a:extLst>
          </p:cNvPr>
          <p:cNvSpPr txBox="1"/>
          <p:nvPr/>
        </p:nvSpPr>
        <p:spPr>
          <a:xfrm rot="16200000">
            <a:off x="-734349" y="4186984"/>
            <a:ext cx="21958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ROBUSTNESS (µmax)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59957B7-4388-2292-5C1B-8C82A66E1358}"/>
              </a:ext>
            </a:extLst>
          </p:cNvPr>
          <p:cNvCxnSpPr/>
          <p:nvPr/>
        </p:nvCxnSpPr>
        <p:spPr>
          <a:xfrm>
            <a:off x="139962" y="3231409"/>
            <a:ext cx="447229" cy="0"/>
          </a:xfrm>
          <a:prstGeom prst="line">
            <a:avLst/>
          </a:prstGeom>
          <a:ln>
            <a:solidFill>
              <a:srgbClr val="CBCBC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A2B20AA-DCB6-BFDF-2BD9-2A59E3AA0363}"/>
              </a:ext>
            </a:extLst>
          </p:cNvPr>
          <p:cNvSpPr txBox="1"/>
          <p:nvPr/>
        </p:nvSpPr>
        <p:spPr>
          <a:xfrm>
            <a:off x="139446" y="5819300"/>
            <a:ext cx="1295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Expected outcome: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5C96A3D-FBC5-F10B-3AA7-4D5A897E4A32}"/>
              </a:ext>
            </a:extLst>
          </p:cNvPr>
          <p:cNvSpPr txBox="1"/>
          <p:nvPr/>
        </p:nvSpPr>
        <p:spPr>
          <a:xfrm>
            <a:off x="618349" y="23963"/>
            <a:ext cx="83579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PERTUBATION SPACE: Set of sugars and antifungal agents (CPS)</a:t>
            </a:r>
          </a:p>
        </p:txBody>
      </p:sp>
    </p:spTree>
    <p:extLst>
      <p:ext uri="{BB962C8B-B14F-4D97-AF65-F5344CB8AC3E}">
        <p14:creationId xmlns:p14="http://schemas.microsoft.com/office/powerpoint/2010/main" val="1624886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27</TotalTime>
  <Words>41</Words>
  <Application>Microsoft Macintosh PowerPoint</Application>
  <PresentationFormat>Custom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Trivellin, Cecilia</dc:creator>
  <cp:lastModifiedBy>Trivellin, Cecilia</cp:lastModifiedBy>
  <cp:revision>1</cp:revision>
  <dcterms:created xsi:type="dcterms:W3CDTF">2023-08-15T13:06:40Z</dcterms:created>
  <dcterms:modified xsi:type="dcterms:W3CDTF">2023-08-25T11:00:52Z</dcterms:modified>
</cp:coreProperties>
</file>