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0ECD-097E-9446-BD2C-7596B002E578}" v="4" dt="2023-08-25T11:02:1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27"/>
  </p:normalViewPr>
  <p:slideViewPr>
    <p:cSldViewPr snapToGrid="0">
      <p:cViewPr varScale="1">
        <p:scale>
          <a:sx n="91" d="100"/>
          <a:sy n="91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modSld">
      <pc:chgData name="Cecilia Trivellin" userId="77962b75-de7c-4c40-bb6b-4b915835e2f5" providerId="ADAL" clId="{D0973372-19C4-F949-9CCC-20875613BD86}" dt="2023-08-15T13:32:53.389" v="137" actId="20577"/>
      <pc:docMkLst>
        <pc:docMk/>
      </pc:docMkLst>
      <pc:sldChg chg="modSp mod">
        <pc:chgData name="Cecilia Trivellin" userId="77962b75-de7c-4c40-bb6b-4b915835e2f5" providerId="ADAL" clId="{D0973372-19C4-F949-9CCC-20875613BD86}" dt="2023-08-15T13:32:53.389" v="137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15T13:32:53.389" v="137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0973372-19C4-F949-9CCC-20875613BD86}" dt="2023-08-15T13:30:27.019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84310ECD-097E-9446-BD2C-7596B002E578}"/>
    <pc:docChg chg="custSel modSld">
      <pc:chgData name="Cecilia Trivellin" userId="77962b75-de7c-4c40-bb6b-4b915835e2f5" providerId="ADAL" clId="{84310ECD-097E-9446-BD2C-7596B002E578}" dt="2023-08-25T11:02:12.471" v="30" actId="14826"/>
      <pc:docMkLst>
        <pc:docMk/>
      </pc:docMkLst>
      <pc:sldChg chg="addSp delSp modSp mod">
        <pc:chgData name="Cecilia Trivellin" userId="77962b75-de7c-4c40-bb6b-4b915835e2f5" providerId="ADAL" clId="{84310ECD-097E-9446-BD2C-7596B002E578}" dt="2023-08-25T11:02:12.471" v="30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84310ECD-097E-9446-BD2C-7596B002E578}" dt="2023-08-24T17:32:22.466" v="29" actId="20577"/>
          <ac:spMkLst>
            <pc:docMk/>
            <pc:sldMk cId="1624886000" sldId="256"/>
            <ac:spMk id="23" creationId="{55C96A3D-FBC5-F10B-3AA7-4D5A897E4A32}"/>
          </ac:spMkLst>
        </pc:spChg>
        <pc:picChg chg="add mod">
          <ac:chgData name="Cecilia Trivellin" userId="77962b75-de7c-4c40-bb6b-4b915835e2f5" providerId="ADAL" clId="{84310ECD-097E-9446-BD2C-7596B002E578}" dt="2023-08-25T11:02:12.471" v="30" actId="14826"/>
          <ac:picMkLst>
            <pc:docMk/>
            <pc:sldMk cId="1624886000" sldId="256"/>
            <ac:picMk id="3" creationId="{7F87905D-20EC-237C-6815-07631449EC6F}"/>
          </ac:picMkLst>
        </pc:picChg>
        <pc:picChg chg="del mod">
          <ac:chgData name="Cecilia Trivellin" userId="77962b75-de7c-4c40-bb6b-4b915835e2f5" providerId="ADAL" clId="{84310ECD-097E-9446-BD2C-7596B002E578}" dt="2023-08-24T17:31:54.563" v="11" actId="47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7905D-20EC-237C-6815-07631449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1288" y="365533"/>
            <a:ext cx="8357958" cy="55719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CPSr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33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2023-08-25T11:02:22Z</dcterms:modified>
</cp:coreProperties>
</file>