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73372-19C4-F949-9CCC-20875613BD86}" v="5" dt="2023-08-25T11:00:42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727"/>
  </p:normalViewPr>
  <p:slideViewPr>
    <p:cSldViewPr snapToGrid="0">
      <p:cViewPr varScale="1">
        <p:scale>
          <a:sx n="91" d="100"/>
          <a:sy n="91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undo custSel modSld">
      <pc:chgData name="Cecilia Trivellin" userId="77962b75-de7c-4c40-bb6b-4b915835e2f5" providerId="ADAL" clId="{D0973372-19C4-F949-9CCC-20875613BD86}" dt="2023-09-03T16:31:34.498" v="178" actId="1035"/>
      <pc:docMkLst>
        <pc:docMk/>
      </pc:docMkLst>
      <pc:sldChg chg="addSp delSp modSp mod">
        <pc:chgData name="Cecilia Trivellin" userId="77962b75-de7c-4c40-bb6b-4b915835e2f5" providerId="ADAL" clId="{D0973372-19C4-F949-9CCC-20875613BD86}" dt="2023-09-03T16:31:34.498" v="178" actId="1035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9-03T16:31:34.498" v="178" actId="1035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D0973372-19C4-F949-9CCC-20875613BD86}" dt="2023-09-03T16:31:34.498" v="178" actId="1035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D0973372-19C4-F949-9CCC-20875613BD86}" dt="2023-08-24T17:29:28.302" v="153" actId="20577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D0973372-19C4-F949-9CCC-20875613BD86}" dt="2023-08-24T17:28:17.283" v="140" actId="478"/>
          <ac:picMkLst>
            <pc:docMk/>
            <pc:sldMk cId="1624886000" sldId="256"/>
            <ac:picMk id="3" creationId="{4DD041ED-1856-6507-1750-9F879B75A67D}"/>
          </ac:picMkLst>
        </pc:picChg>
        <pc:picChg chg="add mod">
          <ac:chgData name="Cecilia Trivellin" userId="77962b75-de7c-4c40-bb6b-4b915835e2f5" providerId="ADAL" clId="{D0973372-19C4-F949-9CCC-20875613BD86}" dt="2023-08-25T11:00:42.401" v="154" actId="14826"/>
          <ac:picMkLst>
            <pc:docMk/>
            <pc:sldMk cId="1624886000" sldId="256"/>
            <ac:picMk id="5" creationId="{E890B438-AAE1-F262-B05E-751A8382F1AA}"/>
          </ac:picMkLst>
        </pc:picChg>
        <pc:picChg chg="del mod">
          <ac:chgData name="Cecilia Trivellin" userId="77962b75-de7c-4c40-bb6b-4b915835e2f5" providerId="ADAL" clId="{D0973372-19C4-F949-9CCC-20875613BD86}" dt="2023-08-24T17:28:47.054" v="143" actId="478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D0973372-19C4-F949-9CCC-20875613BD86}" dt="2023-09-03T16:31:34.498" v="178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0B438-AAE1-F262-B05E-751A8382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278" y="391233"/>
            <a:ext cx="8385721" cy="5590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63783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387749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292191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Set of sugars and antifungal agents (CPS)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41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2023-09-03T16:31:37Z</dcterms:modified>
</cp:coreProperties>
</file>