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10515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0C1"/>
    <a:srgbClr val="EAD279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65B9D-EC67-3942-A76C-E087C2ADB9EB}" v="21" dt="2023-09-17T10:51:52.356"/>
    <p1510:client id="{9796F13D-D801-E343-9E0B-5BD7512AF628}" v="2" dt="2023-09-17T11:51:12.037"/>
    <p1510:client id="{9FF6FAE1-89A5-4A40-9875-89A9165BCC50}" v="1" dt="2023-09-17T11:54:04.137"/>
    <p1510:client id="{C74ED06F-6D34-8943-ADF8-81F28165149F}" v="1" dt="2023-09-17T11:55:05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6327"/>
  </p:normalViewPr>
  <p:slideViewPr>
    <p:cSldViewPr snapToGrid="0">
      <p:cViewPr varScale="1">
        <p:scale>
          <a:sx n="154" d="100"/>
          <a:sy n="154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9FF6FAE1-89A5-4A40-9875-89A9165BCC50}"/>
    <pc:docChg chg="modSld">
      <pc:chgData name="Cecilia Trivellin" userId="77962b75-de7c-4c40-bb6b-4b915835e2f5" providerId="ADAL" clId="{9FF6FAE1-89A5-4A40-9875-89A9165BCC50}" dt="2023-09-17T11:54:04.136" v="4" actId="14826"/>
      <pc:docMkLst>
        <pc:docMk/>
      </pc:docMkLst>
      <pc:sldChg chg="modSp mod">
        <pc:chgData name="Cecilia Trivellin" userId="77962b75-de7c-4c40-bb6b-4b915835e2f5" providerId="ADAL" clId="{9FF6FAE1-89A5-4A40-9875-89A9165BCC50}" dt="2023-09-17T11:54:04.136" v="4" actId="14826"/>
        <pc:sldMkLst>
          <pc:docMk/>
          <pc:sldMk cId="1624886000" sldId="256"/>
        </pc:sldMkLst>
        <pc:spChg chg="mod">
          <ac:chgData name="Cecilia Trivellin" userId="77962b75-de7c-4c40-bb6b-4b915835e2f5" providerId="ADAL" clId="{9FF6FAE1-89A5-4A40-9875-89A9165BCC50}" dt="2023-09-17T11:53:39.514" v="3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9FF6FAE1-89A5-4A40-9875-89A9165BCC50}" dt="2023-09-17T11:54:04.136" v="4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9796F13D-D801-E343-9E0B-5BD7512AF628}"/>
    <pc:docChg chg="modSld">
      <pc:chgData name="Cecilia Trivellin" userId="77962b75-de7c-4c40-bb6b-4b915835e2f5" providerId="ADAL" clId="{9796F13D-D801-E343-9E0B-5BD7512AF628}" dt="2023-09-17T11:51:18.498" v="6" actId="20577"/>
      <pc:docMkLst>
        <pc:docMk/>
      </pc:docMkLst>
      <pc:sldChg chg="modSp mod">
        <pc:chgData name="Cecilia Trivellin" userId="77962b75-de7c-4c40-bb6b-4b915835e2f5" providerId="ADAL" clId="{9796F13D-D801-E343-9E0B-5BD7512AF628}" dt="2023-09-17T11:51:18.498" v="6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9796F13D-D801-E343-9E0B-5BD7512AF628}" dt="2023-09-17T11:51:18.498" v="6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9796F13D-D801-E343-9E0B-5BD7512AF628}" dt="2023-09-17T11:51:12.037" v="1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96165B9D-EC67-3942-A76C-E087C2ADB9EB}"/>
    <pc:docChg chg="undo custSel modSld modMainMaster modNotesMaster">
      <pc:chgData name="Cecilia Trivellin" userId="77962b75-de7c-4c40-bb6b-4b915835e2f5" providerId="ADAL" clId="{96165B9D-EC67-3942-A76C-E087C2ADB9EB}" dt="2023-09-17T10:51:52.356" v="243" actId="14826"/>
      <pc:docMkLst>
        <pc:docMk/>
      </pc:docMkLst>
      <pc:sldChg chg="addSp delSp modSp mod modNotes">
        <pc:chgData name="Cecilia Trivellin" userId="77962b75-de7c-4c40-bb6b-4b915835e2f5" providerId="ADAL" clId="{96165B9D-EC67-3942-A76C-E087C2ADB9EB}" dt="2023-09-17T10:51:52.356" v="243" actId="14826"/>
        <pc:sldMkLst>
          <pc:docMk/>
          <pc:sldMk cId="1624886000" sldId="256"/>
        </pc:sldMkLst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2" creationId="{03E5AD8B-604B-B558-0BA8-648EE232FE00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3" creationId="{DB4CCBA4-08C6-309B-74A9-A214B8C9E9F6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4" creationId="{BB50A536-EBA4-3457-1643-8966F16134BF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5" creationId="{0ED6DDE6-634A-B98F-33B7-52785A8D03E7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6" creationId="{8196FA3F-ABA6-A9E3-694B-D3DFA79AD09F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7" creationId="{C34835CC-2E00-B4A9-D13A-C88077803E0C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0" creationId="{5FA62518-2F8B-F021-F927-66D40C11453D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1" creationId="{B44D1B47-396F-875B-307B-B2AC2D195DDD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2" creationId="{6DD9F585-4040-3EA0-03A8-AB02FECC3C19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3" creationId="{454D8A54-E1A3-0B87-AF48-1D9B268B8993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4" creationId="{5D9402B8-F08E-CD4D-AE1D-966B7A6E045C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5" creationId="{7B5EECE0-3310-85A4-D3B5-814184C163D5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6" creationId="{8084ADBE-4D79-5F0D-10A1-16C893A25248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7" creationId="{FE32B11B-BD6E-FF35-94D4-BEA802B857E2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8" creationId="{D8737C7D-E564-CCA9-B4D4-BD659C37BF36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9" creationId="{761C9B9D-5939-44D6-C1D4-8F0786A28CC4}"/>
          </ac:spMkLst>
        </pc:spChg>
        <pc:spChg chg="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22" creationId="{9A2B20AA-DCB6-BFDF-2BD9-2A59E3AA0363}"/>
          </ac:spMkLst>
        </pc:spChg>
        <pc:spChg chg="mod">
          <ac:chgData name="Cecilia Trivellin" userId="77962b75-de7c-4c40-bb6b-4b915835e2f5" providerId="ADAL" clId="{96165B9D-EC67-3942-A76C-E087C2ADB9EB}" dt="2023-09-17T10:11:37.117" v="224" actId="1076"/>
          <ac:spMkLst>
            <pc:docMk/>
            <pc:sldMk cId="1624886000" sldId="256"/>
            <ac:spMk id="23" creationId="{55C96A3D-FBC5-F10B-3AA7-4D5A897E4A32}"/>
          </ac:spMkLst>
        </pc:spChg>
        <pc:picChg chg="add del mod">
          <ac:chgData name="Cecilia Trivellin" userId="77962b75-de7c-4c40-bb6b-4b915835e2f5" providerId="ADAL" clId="{96165B9D-EC67-3942-A76C-E087C2ADB9EB}" dt="2023-09-17T10:51:52.356" v="243" actId="14826"/>
          <ac:picMkLst>
            <pc:docMk/>
            <pc:sldMk cId="1624886000" sldId="256"/>
            <ac:picMk id="9" creationId="{68954042-0BD1-1A76-53ED-46D24327A855}"/>
          </ac:picMkLst>
        </pc:picChg>
        <pc:picChg chg="add del mod">
          <ac:chgData name="Cecilia Trivellin" userId="77962b75-de7c-4c40-bb6b-4b915835e2f5" providerId="ADAL" clId="{96165B9D-EC67-3942-A76C-E087C2ADB9EB}" dt="2023-09-17T10:51:17.106" v="231" actId="931"/>
          <ac:picMkLst>
            <pc:docMk/>
            <pc:sldMk cId="1624886000" sldId="256"/>
            <ac:picMk id="11" creationId="{6016B832-5B20-85CC-C21F-11C9BB4F7761}"/>
          </ac:picMkLst>
        </pc:picChg>
        <pc:cxnChg chg="add del mod">
          <ac:chgData name="Cecilia Trivellin" userId="77962b75-de7c-4c40-bb6b-4b915835e2f5" providerId="ADAL" clId="{96165B9D-EC67-3942-A76C-E087C2ADB9EB}" dt="2023-09-17T10:51:49.540" v="240" actId="1035"/>
          <ac:cxnSpMkLst>
            <pc:docMk/>
            <pc:sldMk cId="1624886000" sldId="256"/>
            <ac:cxnSpMk id="21" creationId="{A59957B7-4388-2292-5C1B-8C82A66E1358}"/>
          </ac:cxnSpMkLst>
        </pc:cxnChg>
      </pc:sldChg>
      <pc:sldMasterChg chg="modSp modSldLayout">
        <pc:chgData name="Cecilia Trivellin" userId="77962b75-de7c-4c40-bb6b-4b915835e2f5" providerId="ADAL" clId="{96165B9D-EC67-3942-A76C-E087C2ADB9EB}" dt="2023-09-17T09:57:09.917" v="1"/>
        <pc:sldMasterMkLst>
          <pc:docMk/>
          <pc:sldMasterMk cId="453145060" sldId="2147483696"/>
        </pc:sldMasterMkLst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2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3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4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5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676993497" sldId="2147483697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76993497" sldId="214748369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76993497" sldId="2147483697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577467871" sldId="2147483699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77467871" sldId="214748369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77467871" sldId="2147483699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565088838" sldId="2147483700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65088838" sldId="2147483700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65088838" sldId="2147483700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1323101028" sldId="2147483701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968445765" sldId="2147483704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3425237627" sldId="2147483705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616882257" sldId="2147483707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16882257" sldId="214748370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16882257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Cecilia Trivellin" userId="77962b75-de7c-4c40-bb6b-4b915835e2f5" providerId="ADAL" clId="{96165B9D-EC67-3942-A76C-E087C2ADB9EB}" dt="2023-09-17T10:10:53.974" v="188"/>
        <pc:sldMasterMkLst>
          <pc:docMk/>
          <pc:sldMasterMk cId="228824010" sldId="2147483708"/>
        </pc:sldMasterMkLst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2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3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4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5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2909757390" sldId="2147483709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2909757390" sldId="214748370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2909757390" sldId="2147483709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3323994624" sldId="2147483711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3323994624" sldId="214748371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3323994624" sldId="2147483711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463379367" sldId="2147483712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63379367" sldId="2147483712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63379367" sldId="2147483712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507357447" sldId="2147483713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255399413" sldId="2147483716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907781368" sldId="2147483717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4162001518" sldId="2147483719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162001518" sldId="214748371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162001518" sldId="2147483719"/>
              <ac:spMk id="3" creationId="{00000000-0000-0000-0000-000000000000}"/>
            </ac:spMkLst>
          </pc:spChg>
        </pc:sldLayoutChg>
      </pc:sldMasterChg>
    </pc:docChg>
  </pc:docChgLst>
  <pc:docChgLst>
    <pc:chgData name="Cecilia Trivellin" userId="77962b75-de7c-4c40-bb6b-4b915835e2f5" providerId="ADAL" clId="{251D44FE-ED69-414F-93B1-14598FF0AEF5}"/>
    <pc:docChg chg="modSld">
      <pc:chgData name="Cecilia Trivellin" userId="77962b75-de7c-4c40-bb6b-4b915835e2f5" providerId="ADAL" clId="{251D44FE-ED69-414F-93B1-14598FF0AEF5}" dt="2023-09-03T16:29:06.201" v="31" actId="1036"/>
      <pc:docMkLst>
        <pc:docMk/>
      </pc:docMkLst>
      <pc:sldChg chg="modSp mod">
        <pc:chgData name="Cecilia Trivellin" userId="77962b75-de7c-4c40-bb6b-4b915835e2f5" providerId="ADAL" clId="{251D44FE-ED69-414F-93B1-14598FF0AEF5}" dt="2023-09-03T16:29:06.201" v="31" actId="1036"/>
        <pc:sldMkLst>
          <pc:docMk/>
          <pc:sldMk cId="1624886000" sldId="256"/>
        </pc:sldMkLst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9" creationId="{761C9B9D-5939-44D6-C1D4-8F0786A28CC4}"/>
          </ac:spMkLst>
        </pc:spChg>
        <pc:picChg chg="mod">
          <ac:chgData name="Cecilia Trivellin" userId="77962b75-de7c-4c40-bb6b-4b915835e2f5" providerId="ADAL" clId="{251D44FE-ED69-414F-93B1-14598FF0AEF5}" dt="2023-09-03T16:28:27.792" v="1" actId="14826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251D44FE-ED69-414F-93B1-14598FF0AEF5}" dt="2023-09-03T16:29:06.201" v="31" actId="1036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C74ED06F-6D34-8943-ADF8-81F28165149F}"/>
    <pc:docChg chg="modSld">
      <pc:chgData name="Cecilia Trivellin" userId="77962b75-de7c-4c40-bb6b-4b915835e2f5" providerId="ADAL" clId="{C74ED06F-6D34-8943-ADF8-81F28165149F}" dt="2023-09-17T11:55:25.901" v="25" actId="1035"/>
      <pc:docMkLst>
        <pc:docMk/>
      </pc:docMkLst>
      <pc:sldChg chg="modSp mod">
        <pc:chgData name="Cecilia Trivellin" userId="77962b75-de7c-4c40-bb6b-4b915835e2f5" providerId="ADAL" clId="{C74ED06F-6D34-8943-ADF8-81F28165149F}" dt="2023-09-17T11:55:25.901" v="25" actId="1035"/>
        <pc:sldMkLst>
          <pc:docMk/>
          <pc:sldMk cId="1624886000" sldId="256"/>
        </pc:sldMkLst>
        <pc:spChg chg="mod">
          <ac:chgData name="Cecilia Trivellin" userId="77962b75-de7c-4c40-bb6b-4b915835e2f5" providerId="ADAL" clId="{C74ED06F-6D34-8943-ADF8-81F28165149F}" dt="2023-09-17T11:55:25.901" v="25" actId="1035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C74ED06F-6D34-8943-ADF8-81F28165149F}" dt="2023-09-17T11:55:25.901" v="25" actId="1035"/>
          <ac:spMkLst>
            <pc:docMk/>
            <pc:sldMk cId="1624886000" sldId="256"/>
            <ac:spMk id="19" creationId="{761C9B9D-5939-44D6-C1D4-8F0786A28CC4}"/>
          </ac:spMkLst>
        </pc:spChg>
        <pc:spChg chg="mod">
          <ac:chgData name="Cecilia Trivellin" userId="77962b75-de7c-4c40-bb6b-4b915835e2f5" providerId="ADAL" clId="{C74ED06F-6D34-8943-ADF8-81F28165149F}" dt="2023-09-17T11:55:10.457" v="1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C74ED06F-6D34-8943-ADF8-81F28165149F}" dt="2023-09-17T11:55:05.493" v="0" actId="14826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C74ED06F-6D34-8943-ADF8-81F28165149F}" dt="2023-09-17T11:55:25.901" v="25" actId="1035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D67BC173-D5D4-AA4A-B717-345452F0C4F7}"/>
    <pc:docChg chg="modSld">
      <pc:chgData name="Cecilia Trivellin" userId="77962b75-de7c-4c40-bb6b-4b915835e2f5" providerId="ADAL" clId="{D67BC173-D5D4-AA4A-B717-345452F0C4F7}" dt="2023-08-24T19:43:29.668" v="29" actId="14100"/>
      <pc:docMkLst>
        <pc:docMk/>
      </pc:docMkLst>
      <pc:sldChg chg="modSp mod">
        <pc:chgData name="Cecilia Trivellin" userId="77962b75-de7c-4c40-bb6b-4b915835e2f5" providerId="ADAL" clId="{D67BC173-D5D4-AA4A-B717-345452F0C4F7}" dt="2023-08-24T19:43:29.668" v="29" actId="14100"/>
        <pc:sldMkLst>
          <pc:docMk/>
          <pc:sldMk cId="1624886000" sldId="256"/>
        </pc:sldMkLst>
        <pc:spChg chg="mod">
          <ac:chgData name="Cecilia Trivellin" userId="77962b75-de7c-4c40-bb6b-4b915835e2f5" providerId="ADAL" clId="{D67BC173-D5D4-AA4A-B717-345452F0C4F7}" dt="2023-08-24T19:43:29.668" v="29" actId="14100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D67BC173-D5D4-AA4A-B717-345452F0C4F7}" dt="2023-08-24T19:39:47.309" v="21" actId="1038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50578758-FB8E-1D46-933B-BCB98BFCC5BC}"/>
    <pc:docChg chg="modSld">
      <pc:chgData name="Cecilia Trivellin" userId="77962b75-de7c-4c40-bb6b-4b915835e2f5" providerId="ADAL" clId="{50578758-FB8E-1D46-933B-BCB98BFCC5BC}" dt="2023-09-17T11:52:25.860" v="0" actId="1076"/>
      <pc:docMkLst>
        <pc:docMk/>
      </pc:docMkLst>
      <pc:sldChg chg="modSp mod">
        <pc:chgData name="Cecilia Trivellin" userId="77962b75-de7c-4c40-bb6b-4b915835e2f5" providerId="ADAL" clId="{50578758-FB8E-1D46-933B-BCB98BFCC5BC}" dt="2023-09-17T11:52:25.860" v="0" actId="1076"/>
        <pc:sldMkLst>
          <pc:docMk/>
          <pc:sldMk cId="1624886000" sldId="256"/>
        </pc:sldMkLst>
        <pc:picChg chg="mod">
          <ac:chgData name="Cecilia Trivellin" userId="77962b75-de7c-4c40-bb6b-4b915835e2f5" providerId="ADAL" clId="{50578758-FB8E-1D46-933B-BCB98BFCC5BC}" dt="2023-09-17T11:52:25.860" v="0" actId="107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6B5B-EE8E-F04D-A7C1-5760DFD9A756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1488" y="1143000"/>
            <a:ext cx="5915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F206-60DB-B94B-B013-85A64CF7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1pPr>
    <a:lvl2pPr marL="421081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2pPr>
    <a:lvl3pPr marL="842162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3pPr>
    <a:lvl4pPr marL="1263244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4pPr>
    <a:lvl5pPr marL="1684325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5pPr>
    <a:lvl6pPr marL="2105406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6pPr>
    <a:lvl7pPr marL="2526487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7pPr>
    <a:lvl8pPr marL="2947568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8pPr>
    <a:lvl9pPr marL="3368650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1488" y="1143000"/>
            <a:ext cx="5915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6F206-60DB-B94B-B013-85A64CF7A7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897890"/>
            <a:ext cx="78867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2881630"/>
            <a:ext cx="78867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292100"/>
            <a:ext cx="2267426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292100"/>
            <a:ext cx="6670834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1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1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367791"/>
            <a:ext cx="906970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3671571"/>
            <a:ext cx="906970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460500"/>
            <a:ext cx="44691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460500"/>
            <a:ext cx="44691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1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292101"/>
            <a:ext cx="906970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344930"/>
            <a:ext cx="444859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004060"/>
            <a:ext cx="44485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344930"/>
            <a:ext cx="447050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2004060"/>
            <a:ext cx="447050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1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65760"/>
            <a:ext cx="339155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789940"/>
            <a:ext cx="5323523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645920"/>
            <a:ext cx="339155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65760"/>
            <a:ext cx="339155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789940"/>
            <a:ext cx="5323523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645920"/>
            <a:ext cx="339155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7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292101"/>
            <a:ext cx="906970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460500"/>
            <a:ext cx="906970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5085080"/>
            <a:ext cx="23660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5085080"/>
            <a:ext cx="354901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5085080"/>
            <a:ext cx="23660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4359" y="19170"/>
            <a:ext cx="8230317" cy="54868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9108674" y="2025621"/>
            <a:ext cx="191203" cy="205177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9299877" y="1657120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726269" y="1018865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852595" y="3219196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ROBUSTNESS: µmax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21717" y="2302947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9037649" y="1329535"/>
            <a:ext cx="129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9037649" y="538717"/>
            <a:ext cx="214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CPSr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E5AD8B-604B-B558-0BA8-648EE232FE00}"/>
              </a:ext>
            </a:extLst>
          </p:cNvPr>
          <p:cNvSpPr/>
          <p:nvPr/>
        </p:nvSpPr>
        <p:spPr>
          <a:xfrm>
            <a:off x="9108674" y="2342821"/>
            <a:ext cx="191203" cy="205177"/>
          </a:xfrm>
          <a:prstGeom prst="rect">
            <a:avLst/>
          </a:prstGeom>
          <a:solidFill>
            <a:srgbClr val="EA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CCBA4-08C6-309B-74A9-A214B8C9E9F6}"/>
              </a:ext>
            </a:extLst>
          </p:cNvPr>
          <p:cNvSpPr/>
          <p:nvPr/>
        </p:nvSpPr>
        <p:spPr>
          <a:xfrm>
            <a:off x="9108674" y="2660021"/>
            <a:ext cx="191203" cy="205177"/>
          </a:xfrm>
          <a:prstGeom prst="rect">
            <a:avLst/>
          </a:prstGeom>
          <a:solidFill>
            <a:srgbClr val="7EA0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0A536-EBA4-3457-1643-8966F16134BF}"/>
              </a:ext>
            </a:extLst>
          </p:cNvPr>
          <p:cNvSpPr/>
          <p:nvPr/>
        </p:nvSpPr>
        <p:spPr>
          <a:xfrm>
            <a:off x="9108674" y="1708421"/>
            <a:ext cx="191203" cy="205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6DDE6-634A-B98F-33B7-52785A8D03E7}"/>
              </a:ext>
            </a:extLst>
          </p:cNvPr>
          <p:cNvSpPr txBox="1"/>
          <p:nvPr/>
        </p:nvSpPr>
        <p:spPr>
          <a:xfrm>
            <a:off x="9299877" y="1979187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6FA3F-ABA6-A9E3-694B-D3DFA79AD09F}"/>
              </a:ext>
            </a:extLst>
          </p:cNvPr>
          <p:cNvSpPr txBox="1"/>
          <p:nvPr/>
        </p:nvSpPr>
        <p:spPr>
          <a:xfrm>
            <a:off x="9299877" y="2284685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HRHF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835CC-2E00-B4A9-D13A-C88077803E0C}"/>
              </a:ext>
            </a:extLst>
          </p:cNvPr>
          <p:cNvSpPr txBox="1"/>
          <p:nvPr/>
        </p:nvSpPr>
        <p:spPr>
          <a:xfrm>
            <a:off x="9299877" y="2628372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22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2023-09-17T11:55:32Z</dcterms:modified>
</cp:coreProperties>
</file>