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D44FE-ED69-414F-93B1-14598FF0AEF5}" v="2" dt="2023-09-03T16:28:2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5928" y="528627"/>
            <a:ext cx="8230318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386881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3587212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2670965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50" y="113071"/>
            <a:ext cx="66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Lignocellulose hydrolysates fermentation (LHPS)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38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2023-09-03T16:29:11Z</dcterms:modified>
</cp:coreProperties>
</file>