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515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65B9D-EC67-3942-A76C-E087C2ADB9EB}" v="21" dt="2023-09-17T10:51:52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6292"/>
  </p:normalViewPr>
  <p:slideViewPr>
    <p:cSldViewPr snapToGrid="0">
      <p:cViewPr varScale="1">
        <p:scale>
          <a:sx n="171" d="100"/>
          <a:sy n="171" d="100"/>
        </p:scale>
        <p:origin x="1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97890"/>
            <a:ext cx="7886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881630"/>
            <a:ext cx="7886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92100"/>
            <a:ext cx="226742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92100"/>
            <a:ext cx="667083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367791"/>
            <a:ext cx="90697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671571"/>
            <a:ext cx="90697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92101"/>
            <a:ext cx="906970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344930"/>
            <a:ext cx="44485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004060"/>
            <a:ext cx="44485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344930"/>
            <a:ext cx="447050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004060"/>
            <a:ext cx="447050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789940"/>
            <a:ext cx="5323523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789940"/>
            <a:ext cx="5323523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92101"/>
            <a:ext cx="90697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460500"/>
            <a:ext cx="90697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085080"/>
            <a:ext cx="35490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9371" y="10983"/>
            <a:ext cx="8230317" cy="5486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9108674" y="2025621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9299877" y="1657120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734582" y="869239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860908" y="3069570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ROBUSTNESS: µmax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404" y="2153321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9037649" y="1329535"/>
            <a:ext cx="12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9037649" y="538717"/>
            <a:ext cx="214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LHPS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9108674" y="2342821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9108674" y="2660021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A536-EBA4-3457-1643-8966F16134BF}"/>
              </a:ext>
            </a:extLst>
          </p:cNvPr>
          <p:cNvSpPr/>
          <p:nvPr/>
        </p:nvSpPr>
        <p:spPr>
          <a:xfrm>
            <a:off x="9108674" y="1708421"/>
            <a:ext cx="191203" cy="205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99877" y="1979187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99877" y="2284685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99877" y="2628372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22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2023-09-17T10:51:59Z</dcterms:modified>
</cp:coreProperties>
</file>