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2E9FE8-05CF-9142-BEB2-9CACC9D86595}" v="3" dt="2023-09-17T09:33:09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/>
    <p:restoredTop sz="94685"/>
  </p:normalViewPr>
  <p:slideViewPr>
    <p:cSldViewPr snapToGrid="0">
      <p:cViewPr>
        <p:scale>
          <a:sx n="136" d="100"/>
          <a:sy n="136" d="100"/>
        </p:scale>
        <p:origin x="-39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A62E9FE8-05CF-9142-BEB2-9CACC9D86595}"/>
    <pc:docChg chg="undo custSel modSld">
      <pc:chgData name="Cecilia Trivellin" userId="77962b75-de7c-4c40-bb6b-4b915835e2f5" providerId="ADAL" clId="{A62E9FE8-05CF-9142-BEB2-9CACC9D86595}" dt="2023-09-17T09:33:46.755" v="172" actId="478"/>
      <pc:docMkLst>
        <pc:docMk/>
      </pc:docMkLst>
      <pc:sldChg chg="addSp delSp modSp mod">
        <pc:chgData name="Cecilia Trivellin" userId="77962b75-de7c-4c40-bb6b-4b915835e2f5" providerId="ADAL" clId="{A62E9FE8-05CF-9142-BEB2-9CACC9D86595}" dt="2023-09-17T09:33:46.755" v="172" actId="478"/>
        <pc:sldMkLst>
          <pc:docMk/>
          <pc:sldMk cId="1134788032" sldId="256"/>
        </pc:sldMkLst>
        <pc:spChg chg="mod">
          <ac:chgData name="Cecilia Trivellin" userId="77962b75-de7c-4c40-bb6b-4b915835e2f5" providerId="ADAL" clId="{A62E9FE8-05CF-9142-BEB2-9CACC9D86595}" dt="2023-09-17T09:32:30.512" v="149" actId="1035"/>
          <ac:spMkLst>
            <pc:docMk/>
            <pc:sldMk cId="1134788032" sldId="256"/>
            <ac:spMk id="2" creationId="{D84A246F-7297-DC7A-D9E1-64F22C5854B0}"/>
          </ac:spMkLst>
        </pc:spChg>
        <pc:spChg chg="mod">
          <ac:chgData name="Cecilia Trivellin" userId="77962b75-de7c-4c40-bb6b-4b915835e2f5" providerId="ADAL" clId="{A62E9FE8-05CF-9142-BEB2-9CACC9D86595}" dt="2023-09-17T09:32:30.512" v="149" actId="1035"/>
          <ac:spMkLst>
            <pc:docMk/>
            <pc:sldMk cId="1134788032" sldId="256"/>
            <ac:spMk id="3" creationId="{EA55300D-AD21-D910-E5D5-A0C4F73C5B6E}"/>
          </ac:spMkLst>
        </pc:spChg>
        <pc:spChg chg="mod">
          <ac:chgData name="Cecilia Trivellin" userId="77962b75-de7c-4c40-bb6b-4b915835e2f5" providerId="ADAL" clId="{A62E9FE8-05CF-9142-BEB2-9CACC9D86595}" dt="2023-09-17T09:32:26.080" v="147" actId="1036"/>
          <ac:spMkLst>
            <pc:docMk/>
            <pc:sldMk cId="1134788032" sldId="256"/>
            <ac:spMk id="4" creationId="{FCC0AA3E-0D02-A330-94A8-129019D6FB06}"/>
          </ac:spMkLst>
        </pc:spChg>
        <pc:spChg chg="add del mod">
          <ac:chgData name="Cecilia Trivellin" userId="77962b75-de7c-4c40-bb6b-4b915835e2f5" providerId="ADAL" clId="{A62E9FE8-05CF-9142-BEB2-9CACC9D86595}" dt="2023-09-17T09:33:46.755" v="172" actId="478"/>
          <ac:spMkLst>
            <pc:docMk/>
            <pc:sldMk cId="1134788032" sldId="256"/>
            <ac:spMk id="6" creationId="{EF8439B5-CD63-8CF0-7F7E-4871FC18FF17}"/>
          </ac:spMkLst>
        </pc:spChg>
        <pc:spChg chg="del">
          <ac:chgData name="Cecilia Trivellin" userId="77962b75-de7c-4c40-bb6b-4b915835e2f5" providerId="ADAL" clId="{A62E9FE8-05CF-9142-BEB2-9CACC9D86595}" dt="2023-09-16T18:48:32.739" v="3" actId="478"/>
          <ac:spMkLst>
            <pc:docMk/>
            <pc:sldMk cId="1134788032" sldId="256"/>
            <ac:spMk id="9" creationId="{586F35DF-6C5A-2AC8-0FA7-C3440FA246FD}"/>
          </ac:spMkLst>
        </pc:spChg>
        <pc:spChg chg="del">
          <ac:chgData name="Cecilia Trivellin" userId="77962b75-de7c-4c40-bb6b-4b915835e2f5" providerId="ADAL" clId="{A62E9FE8-05CF-9142-BEB2-9CACC9D86595}" dt="2023-09-16T18:48:33.693" v="4" actId="478"/>
          <ac:spMkLst>
            <pc:docMk/>
            <pc:sldMk cId="1134788032" sldId="256"/>
            <ac:spMk id="10" creationId="{9C7DB2EF-9F7A-47E4-635E-C3D7E277D395}"/>
          </ac:spMkLst>
        </pc:spChg>
        <pc:spChg chg="mod">
          <ac:chgData name="Cecilia Trivellin" userId="77962b75-de7c-4c40-bb6b-4b915835e2f5" providerId="ADAL" clId="{A62E9FE8-05CF-9142-BEB2-9CACC9D86595}" dt="2023-09-17T09:32:43.780" v="167" actId="2711"/>
          <ac:spMkLst>
            <pc:docMk/>
            <pc:sldMk cId="1134788032" sldId="256"/>
            <ac:spMk id="11" creationId="{FBF00564-1334-2275-8ABF-7EE5449B8251}"/>
          </ac:spMkLst>
        </pc:spChg>
        <pc:spChg chg="mod">
          <ac:chgData name="Cecilia Trivellin" userId="77962b75-de7c-4c40-bb6b-4b915835e2f5" providerId="ADAL" clId="{A62E9FE8-05CF-9142-BEB2-9CACC9D86595}" dt="2023-09-17T09:32:43.780" v="167" actId="2711"/>
          <ac:spMkLst>
            <pc:docMk/>
            <pc:sldMk cId="1134788032" sldId="256"/>
            <ac:spMk id="12" creationId="{D3B87B64-BCD7-47DE-0A1E-8D2A07BA382B}"/>
          </ac:spMkLst>
        </pc:spChg>
        <pc:spChg chg="mod">
          <ac:chgData name="Cecilia Trivellin" userId="77962b75-de7c-4c40-bb6b-4b915835e2f5" providerId="ADAL" clId="{A62E9FE8-05CF-9142-BEB2-9CACC9D86595}" dt="2023-09-17T09:32:26.080" v="147" actId="1036"/>
          <ac:spMkLst>
            <pc:docMk/>
            <pc:sldMk cId="1134788032" sldId="256"/>
            <ac:spMk id="13" creationId="{A6276EBC-EFE8-E825-4F8B-3AF695D97569}"/>
          </ac:spMkLst>
        </pc:spChg>
        <pc:spChg chg="mod">
          <ac:chgData name="Cecilia Trivellin" userId="77962b75-de7c-4c40-bb6b-4b915835e2f5" providerId="ADAL" clId="{A62E9FE8-05CF-9142-BEB2-9CACC9D86595}" dt="2023-09-17T09:32:26.080" v="147" actId="1036"/>
          <ac:spMkLst>
            <pc:docMk/>
            <pc:sldMk cId="1134788032" sldId="256"/>
            <ac:spMk id="14" creationId="{73AB7FDE-C15A-0FFA-7D8D-3665A4BC65CF}"/>
          </ac:spMkLst>
        </pc:spChg>
        <pc:picChg chg="mod modCrop">
          <ac:chgData name="Cecilia Trivellin" userId="77962b75-de7c-4c40-bb6b-4b915835e2f5" providerId="ADAL" clId="{A62E9FE8-05CF-9142-BEB2-9CACC9D86595}" dt="2023-09-16T18:48:41.348" v="8" actId="1076"/>
          <ac:picMkLst>
            <pc:docMk/>
            <pc:sldMk cId="1134788032" sldId="256"/>
            <ac:picMk id="5" creationId="{7CF6BA79-16E7-5B05-1C1A-9AD6AC25473B}"/>
          </ac:picMkLst>
        </pc:picChg>
        <pc:picChg chg="mod modCrop">
          <ac:chgData name="Cecilia Trivellin" userId="77962b75-de7c-4c40-bb6b-4b915835e2f5" providerId="ADAL" clId="{A62E9FE8-05CF-9142-BEB2-9CACC9D86595}" dt="2023-09-17T09:32:26.080" v="147" actId="1036"/>
          <ac:picMkLst>
            <pc:docMk/>
            <pc:sldMk cId="1134788032" sldId="256"/>
            <ac:picMk id="7" creationId="{AA5DF873-A9F3-002E-41A6-0C6D87A09042}"/>
          </ac:picMkLst>
        </pc:picChg>
      </pc:sldChg>
    </pc:docChg>
  </pc:docChgLst>
  <pc:docChgLst>
    <pc:chgData name="Cecilia Trivellin" userId="77962b75-de7c-4c40-bb6b-4b915835e2f5" providerId="ADAL" clId="{D7866A26-5749-F046-B0C5-C918846F6619}"/>
    <pc:docChg chg="custSel modSld">
      <pc:chgData name="Cecilia Trivellin" userId="77962b75-de7c-4c40-bb6b-4b915835e2f5" providerId="ADAL" clId="{D7866A26-5749-F046-B0C5-C918846F6619}" dt="2023-08-15T14:44:59.301" v="80" actId="20577"/>
      <pc:docMkLst>
        <pc:docMk/>
      </pc:docMkLst>
      <pc:sldChg chg="addSp delSp modSp mod">
        <pc:chgData name="Cecilia Trivellin" userId="77962b75-de7c-4c40-bb6b-4b915835e2f5" providerId="ADAL" clId="{D7866A26-5749-F046-B0C5-C918846F6619}" dt="2023-08-15T14:44:59.301" v="80" actId="20577"/>
        <pc:sldMkLst>
          <pc:docMk/>
          <pc:sldMk cId="1134788032" sldId="256"/>
        </pc:sldMkLst>
        <pc:spChg chg="add mod">
          <ac:chgData name="Cecilia Trivellin" userId="77962b75-de7c-4c40-bb6b-4b915835e2f5" providerId="ADAL" clId="{D7866A26-5749-F046-B0C5-C918846F6619}" dt="2023-08-15T14:43:26.149" v="37" actId="1076"/>
          <ac:spMkLst>
            <pc:docMk/>
            <pc:sldMk cId="1134788032" sldId="256"/>
            <ac:spMk id="2" creationId="{D84A246F-7297-DC7A-D9E1-64F22C5854B0}"/>
          </ac:spMkLst>
        </pc:spChg>
        <pc:spChg chg="add mod">
          <ac:chgData name="Cecilia Trivellin" userId="77962b75-de7c-4c40-bb6b-4b915835e2f5" providerId="ADAL" clId="{D7866A26-5749-F046-B0C5-C918846F6619}" dt="2023-08-15T14:43:33.352" v="49" actId="20577"/>
          <ac:spMkLst>
            <pc:docMk/>
            <pc:sldMk cId="1134788032" sldId="256"/>
            <ac:spMk id="3" creationId="{EA55300D-AD21-D910-E5D5-A0C4F73C5B6E}"/>
          </ac:spMkLst>
        </pc:spChg>
        <pc:spChg chg="add mod">
          <ac:chgData name="Cecilia Trivellin" userId="77962b75-de7c-4c40-bb6b-4b915835e2f5" providerId="ADAL" clId="{D7866A26-5749-F046-B0C5-C918846F6619}" dt="2023-08-15T14:44:59.301" v="80" actId="20577"/>
          <ac:spMkLst>
            <pc:docMk/>
            <pc:sldMk cId="1134788032" sldId="256"/>
            <ac:spMk id="4" creationId="{FCC0AA3E-0D02-A330-94A8-129019D6FB06}"/>
          </ac:spMkLst>
        </pc:spChg>
        <pc:spChg chg="add del mod">
          <ac:chgData name="Cecilia Trivellin" userId="77962b75-de7c-4c40-bb6b-4b915835e2f5" providerId="ADAL" clId="{D7866A26-5749-F046-B0C5-C918846F6619}" dt="2023-08-15T14:43:55.165" v="54" actId="478"/>
          <ac:spMkLst>
            <pc:docMk/>
            <pc:sldMk cId="1134788032" sldId="256"/>
            <ac:spMk id="6" creationId="{9191AA02-7C85-B814-6F17-ABB8015BD6AC}"/>
          </ac:spMkLst>
        </pc:spChg>
        <pc:spChg chg="add mod">
          <ac:chgData name="Cecilia Trivellin" userId="77962b75-de7c-4c40-bb6b-4b915835e2f5" providerId="ADAL" clId="{D7866A26-5749-F046-B0C5-C918846F6619}" dt="2023-08-15T14:44:06.299" v="58" actId="207"/>
          <ac:spMkLst>
            <pc:docMk/>
            <pc:sldMk cId="1134788032" sldId="256"/>
            <ac:spMk id="13" creationId="{A6276EBC-EFE8-E825-4F8B-3AF695D97569}"/>
          </ac:spMkLst>
        </pc:spChg>
        <pc:spChg chg="add mod">
          <ac:chgData name="Cecilia Trivellin" userId="77962b75-de7c-4c40-bb6b-4b915835e2f5" providerId="ADAL" clId="{D7866A26-5749-F046-B0C5-C918846F6619}" dt="2023-08-15T14:44:57.164" v="77" actId="20577"/>
          <ac:spMkLst>
            <pc:docMk/>
            <pc:sldMk cId="1134788032" sldId="256"/>
            <ac:spMk id="14" creationId="{73AB7FDE-C15A-0FFA-7D8D-3665A4BC65CF}"/>
          </ac:spMkLst>
        </pc:spChg>
        <pc:picChg chg="mod modCrop">
          <ac:chgData name="Cecilia Trivellin" userId="77962b75-de7c-4c40-bb6b-4b915835e2f5" providerId="ADAL" clId="{D7866A26-5749-F046-B0C5-C918846F6619}" dt="2023-08-04T09:20:03.015" v="4" actId="732"/>
          <ac:picMkLst>
            <pc:docMk/>
            <pc:sldMk cId="1134788032" sldId="256"/>
            <ac:picMk id="5" creationId="{7CF6BA79-16E7-5B05-1C1A-9AD6AC25473B}"/>
          </ac:picMkLst>
        </pc:picChg>
        <pc:picChg chg="mod modCrop">
          <ac:chgData name="Cecilia Trivellin" userId="77962b75-de7c-4c40-bb6b-4b915835e2f5" providerId="ADAL" clId="{D7866A26-5749-F046-B0C5-C918846F6619}" dt="2023-08-15T14:42:46.620" v="16" actId="732"/>
          <ac:picMkLst>
            <pc:docMk/>
            <pc:sldMk cId="1134788032" sldId="256"/>
            <ac:picMk id="7" creationId="{AA5DF873-A9F3-002E-41A6-0C6D87A090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3A96-0717-9070-17B2-471444437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21E0D-F867-F0EE-1109-F6CC5BB26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DD16-582C-3B26-8DCD-0906FBE3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E3B5-DA03-AFA2-B22A-06AD97A4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76B2-0E93-83C5-E609-276F1FDF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D07A-122C-FA1D-3705-E0B9EBB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087E7-7461-4EAB-9970-29CBAE70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E71B-E261-EF95-BC6D-B47B79B4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35C5-7006-E489-E560-38C71196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1C2A-CC41-1F1D-EF7E-7CA0561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CC73A-9646-C87F-85BB-B4021A1C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F54A-1D68-5F50-28FE-4B1B4FE69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298D-20D2-EE6B-64A7-E4D9373B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A82C-5C3C-24DC-A7DA-F80D70D8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176D-231E-9A27-3D97-B05E03D2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384A-0CBB-FC46-3EA8-5A62E893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41D6-AC42-903B-0F46-FC65222F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DB8D-4257-E655-CBE5-3DD477A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20CB-A757-E3EF-3A70-E59468A4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ECDE-BD84-E7E7-967A-17A5E100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BCD1-4DBE-A9A9-DB9F-AA727D54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851C3-1126-3CDC-DB63-0640170D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B3A7-F705-AA5C-D800-9B621F23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EDD2-3CB5-1469-B582-1C4FB6F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C1AB-8A99-B322-B582-2D7D7A4A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A94-D675-26B2-AA3B-2F19B41C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6A2A-432D-9E8E-9C86-E8ACC0151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5A69-313F-1D1E-3E98-3A2268E8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BD22-0235-A5A1-4756-1B1685DB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69F8-5CA4-8611-9061-5E7F7C79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E4B5-0F96-8AF2-C7A7-8002161B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5D7-29B3-8218-A70F-54EC0F3D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3993-84A2-A5D5-9BBC-98574CC1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C4E7-00BC-6B1F-D8A5-379B827F6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6E906-9B9B-2AA8-4892-2305A7D5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12471-CE17-477C-C6B0-A0B4DD799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B2FDB-5C1F-1203-2A69-8568FBB4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B34B4-5ACF-ECF6-F948-AEAC2DD5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818F1-AF25-7EFB-1D48-78C0C11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594D-1B64-DB51-B940-D9098805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0E660-4B5C-E169-6715-4B70D46D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CA6F1-9C6D-3E8F-A21D-A1A1774A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0CDF5-E71E-FC2D-1584-017649FD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1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09E53-DE7F-BE3A-80D7-79DA03B5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87A91-66D7-C846-466A-2A55F7E9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C4B19-1C51-C4D1-85CC-A73B011D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2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637F-97E6-67DD-B776-048054B7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D226-E3AA-377A-37AC-5DE43C0A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9F1DF-AFC2-FFD4-70C2-AB14F9F4F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EC76A-532C-CF3B-3A02-7B35F88D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30A7-53C4-144A-83F8-471D5E13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21F5B-18A3-5F86-4D03-9C458D3D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618F-AD05-BB28-83D4-57691094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8FD75-D324-E944-ACEC-346728327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1C40D-B24E-A011-C51F-AD3DC650C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B827-08A3-4053-8B54-C260E8A0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D87E-BA47-08C8-8123-3A1FED17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C9B5C-F636-0BFC-2071-7BE63E3A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DD3B-B07B-3687-0075-9F24CFD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7B76-EA4A-1CDD-4457-07A2136C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4776-06EF-F51F-C51D-9E7D0FFD6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DF91-9853-214E-80B3-6CE64E08FC64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6DE0-68D9-D9D5-C177-CFCB90666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0D20-F019-A366-5E27-BC4C3E41C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2212-4732-EA42-B8C0-3CCF8A575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6BA79-16E7-5B05-1C1A-9AD6AC254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63" b="-5775"/>
          <a:stretch/>
        </p:blipFill>
        <p:spPr>
          <a:xfrm>
            <a:off x="308173" y="929147"/>
            <a:ext cx="4708014" cy="4026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DF873-A9F3-002E-41A6-0C6D87A09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38" b="-1957"/>
          <a:stretch/>
        </p:blipFill>
        <p:spPr>
          <a:xfrm>
            <a:off x="5506065" y="1005349"/>
            <a:ext cx="6548285" cy="3995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35391-6186-5FB7-536D-454E6FB04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03" t="964" r="22756" b="95411"/>
          <a:stretch/>
        </p:blipFill>
        <p:spPr>
          <a:xfrm>
            <a:off x="137650" y="4869732"/>
            <a:ext cx="5358580" cy="239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F00564-1334-2275-8ABF-7EE5449B8251}"/>
              </a:ext>
            </a:extLst>
          </p:cNvPr>
          <p:cNvSpPr txBox="1"/>
          <p:nvPr/>
        </p:nvSpPr>
        <p:spPr>
          <a:xfrm>
            <a:off x="137650" y="476163"/>
            <a:ext cx="1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87B64-BCD7-47DE-0A1E-8D2A07BA382B}"/>
              </a:ext>
            </a:extLst>
          </p:cNvPr>
          <p:cNvSpPr txBox="1"/>
          <p:nvPr/>
        </p:nvSpPr>
        <p:spPr>
          <a:xfrm>
            <a:off x="5186514" y="517948"/>
            <a:ext cx="120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A246F-7297-DC7A-D9E1-64F22C5854B0}"/>
              </a:ext>
            </a:extLst>
          </p:cNvPr>
          <p:cNvSpPr txBox="1"/>
          <p:nvPr/>
        </p:nvSpPr>
        <p:spPr>
          <a:xfrm>
            <a:off x="5506065" y="732320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Fitness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5300D-AD21-D910-E5D5-A0C4F73C5B6E}"/>
              </a:ext>
            </a:extLst>
          </p:cNvPr>
          <p:cNvSpPr txBox="1"/>
          <p:nvPr/>
        </p:nvSpPr>
        <p:spPr>
          <a:xfrm>
            <a:off x="8780207" y="732320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Robustness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76EBC-EFE8-E825-4F8B-3AF695D97569}"/>
              </a:ext>
            </a:extLst>
          </p:cNvPr>
          <p:cNvSpPr/>
          <p:nvPr/>
        </p:nvSpPr>
        <p:spPr>
          <a:xfrm>
            <a:off x="5496230" y="2870244"/>
            <a:ext cx="6068241" cy="13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0AA3E-0D02-A330-94A8-129019D6FB06}"/>
              </a:ext>
            </a:extLst>
          </p:cNvPr>
          <p:cNvSpPr txBox="1"/>
          <p:nvPr/>
        </p:nvSpPr>
        <p:spPr>
          <a:xfrm>
            <a:off x="8780207" y="2768024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Robustness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B7FDE-C15A-0FFA-7D8D-3665A4BC65CF}"/>
              </a:ext>
            </a:extLst>
          </p:cNvPr>
          <p:cNvSpPr txBox="1"/>
          <p:nvPr/>
        </p:nvSpPr>
        <p:spPr>
          <a:xfrm>
            <a:off x="5496230" y="2768023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Fitness</a:t>
            </a:r>
          </a:p>
        </p:txBody>
      </p:sp>
    </p:spTree>
    <p:extLst>
      <p:ext uri="{BB962C8B-B14F-4D97-AF65-F5344CB8AC3E}">
        <p14:creationId xmlns:p14="http://schemas.microsoft.com/office/powerpoint/2010/main" val="11347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2023-08-04T09:13:31Z</dcterms:created>
  <dcterms:modified xsi:type="dcterms:W3CDTF">2023-09-17T09:33:49Z</dcterms:modified>
</cp:coreProperties>
</file>