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0515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626BC-9044-1649-9E5A-46BAAD74BA55}" v="10" dt="2023-09-17T13:00:28.453"/>
    <p1510:client id="{96165B9D-EC67-3942-A76C-E087C2ADB9EB}" v="21" dt="2023-09-17T10:51:52.356"/>
    <p1510:client id="{9796F13D-D801-E343-9E0B-5BD7512AF628}" v="2" dt="2023-09-17T11:51:12.037"/>
    <p1510:client id="{9FF6FAE1-89A5-4A40-9875-89A9165BCC50}" v="1" dt="2023-09-17T11:54:0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6327"/>
  </p:normalViewPr>
  <p:slideViewPr>
    <p:cSldViewPr snapToGrid="0">
      <p:cViewPr varScale="1">
        <p:scale>
          <a:sx n="142" d="100"/>
          <a:sy n="142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6FA626BC-9044-1649-9E5A-46BAAD74BA55}"/>
    <pc:docChg chg="undo redo custSel modSld modMainMaster modNotesMaster">
      <pc:chgData name="Cecilia Trivellin" userId="77962b75-de7c-4c40-bb6b-4b915835e2f5" providerId="ADAL" clId="{6FA626BC-9044-1649-9E5A-46BAAD74BA55}" dt="2023-09-17T15:10:20.200" v="440" actId="1036"/>
      <pc:docMkLst>
        <pc:docMk/>
      </pc:docMkLst>
      <pc:sldChg chg="addSp delSp modSp mod modNotes">
        <pc:chgData name="Cecilia Trivellin" userId="77962b75-de7c-4c40-bb6b-4b915835e2f5" providerId="ADAL" clId="{6FA626BC-9044-1649-9E5A-46BAAD74BA55}" dt="2023-09-17T15:10:20.200" v="440" actId="1036"/>
        <pc:sldMkLst>
          <pc:docMk/>
          <pc:sldMk cId="1624886000" sldId="256"/>
        </pc:sldMkLst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3" creationId="{DB4CCBA4-08C6-309B-74A9-A214B8C9E9F6}"/>
          </ac:spMkLst>
        </pc:spChg>
        <pc:spChg chg="del mod">
          <ac:chgData name="Cecilia Trivellin" userId="77962b75-de7c-4c40-bb6b-4b915835e2f5" providerId="ADAL" clId="{6FA626BC-9044-1649-9E5A-46BAAD74BA55}" dt="2023-09-17T12:56:45.977" v="130" actId="478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7" creationId="{C34835CC-2E00-B4A9-D13A-C88077803E0C}"/>
          </ac:spMkLst>
        </pc:spChg>
        <pc:spChg chg="add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8" creationId="{4A0A58B1-EA7C-527B-E0C2-8C53E573CD18}"/>
          </ac:spMkLst>
        </pc:spChg>
        <pc:spChg chg="add del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10" creationId="{5FA62518-2F8B-F021-F927-66D40C11453D}"/>
          </ac:spMkLst>
        </pc:spChg>
        <pc:spChg chg="add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11" creationId="{C6CEC80F-3268-25F4-7D21-2872DE61940C}"/>
          </ac:spMkLst>
        </pc:spChg>
        <pc:spChg chg="add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12" creationId="{BB11932F-13E7-5225-9DB7-4239C0AEFD03}"/>
          </ac:spMkLst>
        </pc:spChg>
        <pc:spChg chg="add del mod">
          <ac:chgData name="Cecilia Trivellin" userId="77962b75-de7c-4c40-bb6b-4b915835e2f5" providerId="ADAL" clId="{6FA626BC-9044-1649-9E5A-46BAAD74BA55}" dt="2023-09-17T12:58:57.740" v="274"/>
          <ac:spMkLst>
            <pc:docMk/>
            <pc:sldMk cId="1624886000" sldId="256"/>
            <ac:spMk id="13" creationId="{DA211E7B-1ADD-4B8F-DA22-1DC39E75E6F1}"/>
          </ac:spMkLst>
        </pc:spChg>
        <pc:spChg chg="del mod">
          <ac:chgData name="Cecilia Trivellin" userId="77962b75-de7c-4c40-bb6b-4b915835e2f5" providerId="ADAL" clId="{6FA626BC-9044-1649-9E5A-46BAAD74BA55}" dt="2023-09-17T12:56:44.374" v="129" actId="478"/>
          <ac:spMkLst>
            <pc:docMk/>
            <pc:sldMk cId="1624886000" sldId="256"/>
            <ac:spMk id="14" creationId="{5D9402B8-F08E-CD4D-AE1D-966B7A6E045C}"/>
          </ac:spMkLst>
        </pc:spChg>
        <pc:spChg chg="add 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15" creationId="{ADCB33D3-942C-CF9A-1BBC-2C0D878D20C5}"/>
          </ac:spMkLst>
        </pc:spChg>
        <pc:spChg chg="add mod">
          <ac:chgData name="Cecilia Trivellin" userId="77962b75-de7c-4c40-bb6b-4b915835e2f5" providerId="ADAL" clId="{6FA626BC-9044-1649-9E5A-46BAAD74BA55}" dt="2023-09-17T13:01:19.684" v="409" actId="20577"/>
          <ac:spMkLst>
            <pc:docMk/>
            <pc:sldMk cId="1624886000" sldId="256"/>
            <ac:spMk id="16" creationId="{BADA4AF3-3F60-7FB4-6146-455B6FCBB390}"/>
          </ac:spMkLst>
        </pc:spChg>
        <pc:spChg chg="mod">
          <ac:chgData name="Cecilia Trivellin" userId="77962b75-de7c-4c40-bb6b-4b915835e2f5" providerId="ADAL" clId="{6FA626BC-9044-1649-9E5A-46BAAD74BA55}" dt="2023-09-17T13:00:12.397" v="325" actId="1038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6FA626BC-9044-1649-9E5A-46BAAD74BA55}" dt="2023-09-17T13:00:12.397" v="325" actId="1038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6FA626BC-9044-1649-9E5A-46BAAD74BA55}" dt="2023-09-17T15:10:20.200" v="440" actId="1036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6FA626BC-9044-1649-9E5A-46BAAD74BA55}" dt="2023-09-17T15:10:14.687" v="428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6FA626BC-9044-1649-9E5A-46BAAD74BA55}" dt="2023-09-17T12:56:12.861" v="87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6FA626BC-9044-1649-9E5A-46BAAD74BA55}" dt="2023-09-17T13:00:12.397" v="325" actId="1038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6FA626BC-9044-1649-9E5A-46BAAD74BA55}" dt="2023-09-17T12:55:59.296" v="83"/>
        <pc:sldMasterMkLst>
          <pc:docMk/>
          <pc:sldMasterMk cId="1918691402" sldId="2147483720"/>
        </pc:sldMasterMkLst>
        <pc:spChg chg="mod">
          <ac:chgData name="Cecilia Trivellin" userId="77962b75-de7c-4c40-bb6b-4b915835e2f5" providerId="ADAL" clId="{6FA626BC-9044-1649-9E5A-46BAAD74BA55}" dt="2023-09-17T12:55:59.296" v="83"/>
          <ac:spMkLst>
            <pc:docMk/>
            <pc:sldMasterMk cId="1918691402" sldId="2147483720"/>
            <ac:spMk id="2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5:59.296" v="83"/>
          <ac:spMkLst>
            <pc:docMk/>
            <pc:sldMasterMk cId="1918691402" sldId="2147483720"/>
            <ac:spMk id="3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5:59.296" v="83"/>
          <ac:spMkLst>
            <pc:docMk/>
            <pc:sldMasterMk cId="1918691402" sldId="2147483720"/>
            <ac:spMk id="4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5:59.296" v="83"/>
          <ac:spMkLst>
            <pc:docMk/>
            <pc:sldMasterMk cId="1918691402" sldId="2147483720"/>
            <ac:spMk id="5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5:59.296" v="83"/>
          <ac:spMkLst>
            <pc:docMk/>
            <pc:sldMasterMk cId="1918691402" sldId="2147483720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1571931015" sldId="2147483721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571931015" sldId="214748372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571931015" sldId="214748372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1172375374" sldId="2147483723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172375374" sldId="214748372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172375374" sldId="2147483723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3720815393" sldId="2147483724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3720815393" sldId="214748372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3720815393" sldId="214748372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1759607871" sldId="2147483725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759607871" sldId="214748372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759607871" sldId="214748372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759607871" sldId="2147483725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759607871" sldId="2147483725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759607871" sldId="2147483725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1841432925" sldId="2147483728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841432925" sldId="2147483728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841432925" sldId="2147483728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841432925" sldId="2147483728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2870679227" sldId="2147483729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2870679227" sldId="214748372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2870679227" sldId="2147483729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2870679227" sldId="2147483729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5:59.296" v="83"/>
          <pc:sldLayoutMkLst>
            <pc:docMk/>
            <pc:sldMasterMk cId="1918691402" sldId="2147483720"/>
            <pc:sldLayoutMk cId="1862417917" sldId="2147483731"/>
          </pc:sldLayoutMkLst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862417917" sldId="214748373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5:59.296" v="83"/>
            <ac:spMkLst>
              <pc:docMk/>
              <pc:sldMasterMk cId="1918691402" sldId="2147483720"/>
              <pc:sldLayoutMk cId="1862417917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6FA626BC-9044-1649-9E5A-46BAAD74BA55}" dt="2023-09-17T12:56:12.861" v="87"/>
        <pc:sldMasterMkLst>
          <pc:docMk/>
          <pc:sldMasterMk cId="3679101949" sldId="2147483732"/>
        </pc:sldMasterMkLst>
        <pc:spChg chg="mod">
          <ac:chgData name="Cecilia Trivellin" userId="77962b75-de7c-4c40-bb6b-4b915835e2f5" providerId="ADAL" clId="{6FA626BC-9044-1649-9E5A-46BAAD74BA55}" dt="2023-09-17T12:56:12.861" v="87"/>
          <ac:spMkLst>
            <pc:docMk/>
            <pc:sldMasterMk cId="3679101949" sldId="2147483732"/>
            <ac:spMk id="2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6:12.861" v="87"/>
          <ac:spMkLst>
            <pc:docMk/>
            <pc:sldMasterMk cId="3679101949" sldId="2147483732"/>
            <ac:spMk id="3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6:12.861" v="87"/>
          <ac:spMkLst>
            <pc:docMk/>
            <pc:sldMasterMk cId="3679101949" sldId="2147483732"/>
            <ac:spMk id="4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6:12.861" v="87"/>
          <ac:spMkLst>
            <pc:docMk/>
            <pc:sldMasterMk cId="3679101949" sldId="2147483732"/>
            <ac:spMk id="5" creationId="{00000000-0000-0000-0000-000000000000}"/>
          </ac:spMkLst>
        </pc:spChg>
        <pc:spChg chg="mod">
          <ac:chgData name="Cecilia Trivellin" userId="77962b75-de7c-4c40-bb6b-4b915835e2f5" providerId="ADAL" clId="{6FA626BC-9044-1649-9E5A-46BAAD74BA55}" dt="2023-09-17T12:56:12.861" v="87"/>
          <ac:spMkLst>
            <pc:docMk/>
            <pc:sldMasterMk cId="3679101949" sldId="2147483732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3591943062" sldId="2147483733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3591943062" sldId="214748373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3591943062" sldId="2147483733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3337863172" sldId="2147483735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3337863172" sldId="214748373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3337863172" sldId="2147483735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1573493047" sldId="2147483736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573493047" sldId="214748373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573493047" sldId="214748373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4017903116" sldId="2147483737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4017903116" sldId="214748373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4017903116" sldId="214748373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4017903116" sldId="2147483737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4017903116" sldId="2147483737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4017903116" sldId="2147483737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1906657423" sldId="2147483740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906657423" sldId="2147483740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906657423" sldId="214748374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906657423" sldId="214748374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1855444839" sldId="2147483741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855444839" sldId="214748374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855444839" sldId="214748374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855444839" sldId="2147483741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6FA626BC-9044-1649-9E5A-46BAAD74BA55}" dt="2023-09-17T12:56:12.861" v="87"/>
          <pc:sldLayoutMkLst>
            <pc:docMk/>
            <pc:sldMasterMk cId="3679101949" sldId="2147483732"/>
            <pc:sldLayoutMk cId="1595094028" sldId="2147483743"/>
          </pc:sldLayoutMkLst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595094028" sldId="214748374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6FA626BC-9044-1649-9E5A-46BAAD74BA55}" dt="2023-09-17T12:56:12.861" v="87"/>
            <ac:spMkLst>
              <pc:docMk/>
              <pc:sldMasterMk cId="3679101949" sldId="2147483732"/>
              <pc:sldLayoutMk cId="1595094028" sldId="2147483743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FF6FAE1-89A5-4A40-9875-89A9165BCC50}"/>
    <pc:docChg chg="modSld">
      <pc:chgData name="Cecilia Trivellin" userId="77962b75-de7c-4c40-bb6b-4b915835e2f5" providerId="ADAL" clId="{9FF6FAE1-89A5-4A40-9875-89A9165BCC50}" dt="2023-09-17T11:54:04.136" v="4" actId="14826"/>
      <pc:docMkLst>
        <pc:docMk/>
      </pc:docMkLst>
      <pc:sldChg chg="modSp mod">
        <pc:chgData name="Cecilia Trivellin" userId="77962b75-de7c-4c40-bb6b-4b915835e2f5" providerId="ADAL" clId="{9FF6FAE1-89A5-4A40-9875-89A9165BCC50}" dt="2023-09-17T11:54:04.136" v="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9FF6FAE1-89A5-4A40-9875-89A9165BCC50}" dt="2023-09-17T11:53:39.514" v="3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FF6FAE1-89A5-4A40-9875-89A9165BCC50}" dt="2023-09-17T11:54:04.136" v="4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13BEA3D3-992D-B74D-9D95-C1B6D17AF580}"/>
    <pc:docChg chg="modSld">
      <pc:chgData name="Cecilia Trivellin" userId="77962b75-de7c-4c40-bb6b-4b915835e2f5" providerId="ADAL" clId="{13BEA3D3-992D-B74D-9D95-C1B6D17AF580}" dt="2023-09-17T11:57:56.272" v="21" actId="1076"/>
      <pc:docMkLst>
        <pc:docMk/>
      </pc:docMkLst>
      <pc:sldChg chg="modSp mod">
        <pc:chgData name="Cecilia Trivellin" userId="77962b75-de7c-4c40-bb6b-4b915835e2f5" providerId="ADAL" clId="{13BEA3D3-992D-B74D-9D95-C1B6D17AF580}" dt="2023-09-17T11:57:56.272" v="21" actId="1076"/>
        <pc:sldMkLst>
          <pc:docMk/>
          <pc:sldMk cId="1624886000" sldId="256"/>
        </pc:sldMkLst>
        <pc:spChg chg="mod">
          <ac:chgData name="Cecilia Trivellin" userId="77962b75-de7c-4c40-bb6b-4b915835e2f5" providerId="ADAL" clId="{13BEA3D3-992D-B74D-9D95-C1B6D17AF580}" dt="2023-09-17T11:57:56.272" v="21" actId="1076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13BEA3D3-992D-B74D-9D95-C1B6D17AF580}" dt="2023-09-17T11:57:05.854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0088" y="1143000"/>
            <a:ext cx="5457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972715"/>
            <a:ext cx="7886700" cy="2069253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121766"/>
            <a:ext cx="7886700" cy="1434994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16442"/>
            <a:ext cx="226742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16442"/>
            <a:ext cx="6670834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481773"/>
            <a:ext cx="9069705" cy="2472372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977535"/>
            <a:ext cx="9069705" cy="1300162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582208"/>
            <a:ext cx="44691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582208"/>
            <a:ext cx="44691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16442"/>
            <a:ext cx="906970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457008"/>
            <a:ext cx="4448591" cy="714057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171065"/>
            <a:ext cx="444859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457008"/>
            <a:ext cx="4470500" cy="714057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171065"/>
            <a:ext cx="447050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6240"/>
            <a:ext cx="3391554" cy="13868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855769"/>
            <a:ext cx="5323523" cy="4223808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83080"/>
            <a:ext cx="3391554" cy="330337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6240"/>
            <a:ext cx="3391554" cy="13868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855769"/>
            <a:ext cx="5323523" cy="4223808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83080"/>
            <a:ext cx="3391554" cy="330337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16442"/>
            <a:ext cx="906970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582208"/>
            <a:ext cx="906970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508837"/>
            <a:ext cx="23660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508837"/>
            <a:ext cx="354901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508837"/>
            <a:ext cx="23660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60" y="144081"/>
            <a:ext cx="8157008" cy="5438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8996086" y="1982994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1157863" y="1079795"/>
            <a:ext cx="326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FITNESS: normalized colony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1040388" y="4071278"/>
            <a:ext cx="3025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ROBUSTNESS: normalized colony size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248919" y="2927867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8991179" y="1648007"/>
            <a:ext cx="129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8991179" y="547722"/>
            <a:ext cx="1519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8996086" y="2300194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8996086" y="2617394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58316" y="1936560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58316" y="2242058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58316" y="2585745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A58B1-EA7C-527B-E0C2-8C53E573CD18}"/>
              </a:ext>
            </a:extLst>
          </p:cNvPr>
          <p:cNvSpPr/>
          <p:nvPr/>
        </p:nvSpPr>
        <p:spPr>
          <a:xfrm>
            <a:off x="8996086" y="1036684"/>
            <a:ext cx="218745" cy="218745"/>
          </a:xfrm>
          <a:prstGeom prst="ellipse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6CEC80F-3268-25F4-7D21-2872DE61940C}"/>
              </a:ext>
            </a:extLst>
          </p:cNvPr>
          <p:cNvSpPr/>
          <p:nvPr/>
        </p:nvSpPr>
        <p:spPr>
          <a:xfrm>
            <a:off x="8996086" y="1359206"/>
            <a:ext cx="218745" cy="218745"/>
          </a:xfrm>
          <a:prstGeom prst="triangle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1932F-13E7-5225-9DB7-4239C0AEFD03}"/>
              </a:ext>
            </a:extLst>
          </p:cNvPr>
          <p:cNvSpPr txBox="1"/>
          <p:nvPr/>
        </p:nvSpPr>
        <p:spPr>
          <a:xfrm>
            <a:off x="9258316" y="1024485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B33D3-942C-CF9A-1BBC-2C0D878D20C5}"/>
              </a:ext>
            </a:extLst>
          </p:cNvPr>
          <p:cNvSpPr txBox="1"/>
          <p:nvPr/>
        </p:nvSpPr>
        <p:spPr>
          <a:xfrm>
            <a:off x="9258316" y="1338041"/>
            <a:ext cx="1157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A4AF3-3F60-7FB4-6146-455B6FCBB390}"/>
              </a:ext>
            </a:extLst>
          </p:cNvPr>
          <p:cNvSpPr txBox="1"/>
          <p:nvPr/>
        </p:nvSpPr>
        <p:spPr>
          <a:xfrm>
            <a:off x="3369313" y="5537909"/>
            <a:ext cx="326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mutants bearing non-essential gene deletions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24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2023-09-17T15:10:29Z</dcterms:modified>
</cp:coreProperties>
</file>