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993FA1-C9D7-B648-B9C7-B62BF053066B}" v="4" dt="2023-09-03T16:33:24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694"/>
  </p:normalViewPr>
  <p:slideViewPr>
    <p:cSldViewPr snapToGrid="0">
      <p:cViewPr varScale="1">
        <p:scale>
          <a:sx n="130" d="100"/>
          <a:sy n="130" d="100"/>
        </p:scale>
        <p:origin x="1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F6993FA1-C9D7-B648-B9C7-B62BF053066B}"/>
    <pc:docChg chg="modSld">
      <pc:chgData name="Cecilia Trivellin" userId="77962b75-de7c-4c40-bb6b-4b915835e2f5" providerId="ADAL" clId="{F6993FA1-C9D7-B648-B9C7-B62BF053066B}" dt="2023-09-03T16:33:31.487" v="107" actId="1038"/>
      <pc:docMkLst>
        <pc:docMk/>
      </pc:docMkLst>
      <pc:sldChg chg="modSp mod">
        <pc:chgData name="Cecilia Trivellin" userId="77962b75-de7c-4c40-bb6b-4b915835e2f5" providerId="ADAL" clId="{F6993FA1-C9D7-B648-B9C7-B62BF053066B}" dt="2023-09-03T16:33:31.487" v="107" actId="1038"/>
        <pc:sldMkLst>
          <pc:docMk/>
          <pc:sldMk cId="1624886000" sldId="256"/>
        </pc:sldMkLst>
        <pc:spChg chg="mod">
          <ac:chgData name="Cecilia Trivellin" userId="77962b75-de7c-4c40-bb6b-4b915835e2f5" providerId="ADAL" clId="{F6993FA1-C9D7-B648-B9C7-B62BF053066B}" dt="2023-08-15T14:54:18.947" v="20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F6993FA1-C9D7-B648-B9C7-B62BF053066B}" dt="2023-08-15T14:54:18.947" v="20" actId="1036"/>
          <ac:spMkLst>
            <pc:docMk/>
            <pc:sldMk cId="1624886000" sldId="256"/>
            <ac:spMk id="19" creationId="{761C9B9D-5939-44D6-C1D4-8F0786A28CC4}"/>
          </ac:spMkLst>
        </pc:spChg>
        <pc:spChg chg="mod">
          <ac:chgData name="Cecilia Trivellin" userId="77962b75-de7c-4c40-bb6b-4b915835e2f5" providerId="ADAL" clId="{F6993FA1-C9D7-B648-B9C7-B62BF053066B}" dt="2023-08-15T14:55:04.429" v="91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F6993FA1-C9D7-B648-B9C7-B62BF053066B}" dt="2023-09-03T16:33:31.487" v="107" actId="1038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F6993FA1-C9D7-B648-B9C7-B62BF053066B}" dt="2023-08-15T14:54:18.947" v="20" actId="1036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954042-0BD1-1A76-53ED-46D24327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5998" y="425047"/>
            <a:ext cx="8385690" cy="55904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1154459" y="6015506"/>
            <a:ext cx="1485204" cy="193664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D1B47-396F-875B-307B-B2AC2D195DDD}"/>
              </a:ext>
            </a:extLst>
          </p:cNvPr>
          <p:cNvSpPr/>
          <p:nvPr/>
        </p:nvSpPr>
        <p:spPr>
          <a:xfrm>
            <a:off x="2639666" y="6015506"/>
            <a:ext cx="3016131" cy="193664"/>
          </a:xfrm>
          <a:prstGeom prst="rect">
            <a:avLst/>
          </a:prstGeom>
          <a:solidFill>
            <a:srgbClr val="E9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9F585-4040-3EA0-03A8-AB02FECC3C19}"/>
              </a:ext>
            </a:extLst>
          </p:cNvPr>
          <p:cNvSpPr/>
          <p:nvPr/>
        </p:nvSpPr>
        <p:spPr>
          <a:xfrm>
            <a:off x="5655795" y="6015506"/>
            <a:ext cx="2451072" cy="193664"/>
          </a:xfrm>
          <a:prstGeom prst="rect">
            <a:avLst/>
          </a:prstGeom>
          <a:solidFill>
            <a:srgbClr val="7E9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D8A54-E1A3-0B87-AF48-1D9B268B8993}"/>
              </a:ext>
            </a:extLst>
          </p:cNvPr>
          <p:cNvSpPr/>
          <p:nvPr/>
        </p:nvSpPr>
        <p:spPr>
          <a:xfrm>
            <a:off x="8099048" y="6015506"/>
            <a:ext cx="877259" cy="193664"/>
          </a:xfrm>
          <a:prstGeom prst="rect">
            <a:avLst/>
          </a:prstGeom>
          <a:solidFill>
            <a:srgbClr val="8DB5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1394650" y="5947921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R!=0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EECE0-3310-85A4-D3B5-814184C163D5}"/>
              </a:ext>
            </a:extLst>
          </p:cNvPr>
          <p:cNvSpPr txBox="1"/>
          <p:nvPr/>
        </p:nvSpPr>
        <p:spPr>
          <a:xfrm>
            <a:off x="3374173" y="5947921"/>
            <a:ext cx="154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R=0, high 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4ADBE-4D79-5F0D-10A1-16C893A25248}"/>
              </a:ext>
            </a:extLst>
          </p:cNvPr>
          <p:cNvSpPr txBox="1"/>
          <p:nvPr/>
        </p:nvSpPr>
        <p:spPr>
          <a:xfrm>
            <a:off x="6525502" y="5956013"/>
            <a:ext cx="71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2B11B-BD6E-FF35-94D4-BEA802B857E2}"/>
              </a:ext>
            </a:extLst>
          </p:cNvPr>
          <p:cNvSpPr txBox="1"/>
          <p:nvPr/>
        </p:nvSpPr>
        <p:spPr>
          <a:xfrm>
            <a:off x="8152151" y="5947921"/>
            <a:ext cx="830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608022" y="1377776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734347" y="3447297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139446" y="2543152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139446" y="5819300"/>
            <a:ext cx="129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Expected outcome: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618350" y="113071"/>
            <a:ext cx="580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PERTURBATION SPACE: LHPS + BPS + CPS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</TotalTime>
  <Words>37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2023-09-03T16:33:37Z</dcterms:modified>
</cp:coreProperties>
</file>