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01796-C042-A649-8515-9A181D387D07}" v="1" dt="2023-08-15T13:26:09.830"/>
    <p1510:client id="{D0973372-19C4-F949-9CCC-20875613BD86}" v="1" dt="2023-08-15T13:30:27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94"/>
  </p:normalViewPr>
  <p:slideViewPr>
    <p:cSldViewPr snapToGrid="0">
      <p:cViewPr varScale="1">
        <p:scale>
          <a:sx n="130" d="100"/>
          <a:sy n="130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7E301796-C042-A649-8515-9A181D387D07}"/>
    <pc:docChg chg="modSld">
      <pc:chgData name="Cecilia Trivellin" userId="77962b75-de7c-4c40-bb6b-4b915835e2f5" providerId="ADAL" clId="{7E301796-C042-A649-8515-9A181D387D07}" dt="2023-08-15T13:27:38.956" v="95" actId="20577"/>
      <pc:docMkLst>
        <pc:docMk/>
      </pc:docMkLst>
      <pc:sldChg chg="modSp mod">
        <pc:chgData name="Cecilia Trivellin" userId="77962b75-de7c-4c40-bb6b-4b915835e2f5" providerId="ADAL" clId="{7E301796-C042-A649-8515-9A181D387D07}" dt="2023-08-15T13:27:38.956" v="95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7E301796-C042-A649-8515-9A181D387D07}" dt="2023-08-15T13:26:48.274" v="13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7E301796-C042-A649-8515-9A181D387D07}" dt="2023-08-15T13:27:38.956" v="95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7E301796-C042-A649-8515-9A181D387D07}" dt="2023-08-15T13:26:23.170" v="1" actId="14100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7E301796-C042-A649-8515-9A181D387D07}" dt="2023-08-15T13:26:38.523" v="5" actId="1035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0973372-19C4-F949-9CCC-20875613BD86}"/>
    <pc:docChg chg="modSld">
      <pc:chgData name="Cecilia Trivellin" userId="77962b75-de7c-4c40-bb6b-4b915835e2f5" providerId="ADAL" clId="{D0973372-19C4-F949-9CCC-20875613BD86}" dt="2023-08-15T13:32:53.389" v="137" actId="20577"/>
      <pc:docMkLst>
        <pc:docMk/>
      </pc:docMkLst>
      <pc:sldChg chg="modSp mod">
        <pc:chgData name="Cecilia Trivellin" userId="77962b75-de7c-4c40-bb6b-4b915835e2f5" providerId="ADAL" clId="{D0973372-19C4-F949-9CCC-20875613BD86}" dt="2023-08-15T13:32:53.389" v="137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D0973372-19C4-F949-9CCC-20875613BD86}" dt="2023-08-15T13:32:53.389" v="137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0973372-19C4-F949-9CCC-20875613BD86}" dt="2023-08-15T13:30:27.019" v="0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350" y="331740"/>
            <a:ext cx="8525650" cy="56837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947325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4186984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3231409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49" y="23963"/>
            <a:ext cx="835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Set of sugars and antifungal agents (~ Costanzo </a:t>
            </a:r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et.al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.,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perturbation set)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47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2023-08-15T13:33:03Z</dcterms:modified>
</cp:coreProperties>
</file>