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3"/>
    <p:restoredTop sz="94660"/>
  </p:normalViewPr>
  <p:slideViewPr>
    <p:cSldViewPr snapToGrid="0">
      <p:cViewPr>
        <p:scale>
          <a:sx n="113" d="100"/>
          <a:sy n="113" d="100"/>
        </p:scale>
        <p:origin x="342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8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3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954042-0BD1-1A76-53ED-46D24327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50" y="425047"/>
            <a:ext cx="8385690" cy="55904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A62518-2F8B-F021-F927-66D40C11453D}"/>
              </a:ext>
            </a:extLst>
          </p:cNvPr>
          <p:cNvSpPr/>
          <p:nvPr/>
        </p:nvSpPr>
        <p:spPr>
          <a:xfrm>
            <a:off x="1154459" y="6015506"/>
            <a:ext cx="1485204" cy="193664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D1B47-396F-875B-307B-B2AC2D195DDD}"/>
              </a:ext>
            </a:extLst>
          </p:cNvPr>
          <p:cNvSpPr/>
          <p:nvPr/>
        </p:nvSpPr>
        <p:spPr>
          <a:xfrm>
            <a:off x="2639666" y="6015506"/>
            <a:ext cx="3016131" cy="193664"/>
          </a:xfrm>
          <a:prstGeom prst="rect">
            <a:avLst/>
          </a:prstGeom>
          <a:solidFill>
            <a:srgbClr val="E9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D9F585-4040-3EA0-03A8-AB02FECC3C19}"/>
              </a:ext>
            </a:extLst>
          </p:cNvPr>
          <p:cNvSpPr/>
          <p:nvPr/>
        </p:nvSpPr>
        <p:spPr>
          <a:xfrm>
            <a:off x="5655795" y="6015506"/>
            <a:ext cx="2451072" cy="193664"/>
          </a:xfrm>
          <a:prstGeom prst="rect">
            <a:avLst/>
          </a:prstGeom>
          <a:solidFill>
            <a:srgbClr val="7E9F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D8A54-E1A3-0B87-AF48-1D9B268B8993}"/>
              </a:ext>
            </a:extLst>
          </p:cNvPr>
          <p:cNvSpPr/>
          <p:nvPr/>
        </p:nvSpPr>
        <p:spPr>
          <a:xfrm>
            <a:off x="8099048" y="6015506"/>
            <a:ext cx="877259" cy="193664"/>
          </a:xfrm>
          <a:prstGeom prst="rect">
            <a:avLst/>
          </a:prstGeom>
          <a:solidFill>
            <a:srgbClr val="8DB5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402B8-F08E-CD4D-AE1D-966B7A6E045C}"/>
              </a:ext>
            </a:extLst>
          </p:cNvPr>
          <p:cNvSpPr txBox="1"/>
          <p:nvPr/>
        </p:nvSpPr>
        <p:spPr>
          <a:xfrm>
            <a:off x="1394650" y="5947921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R!=0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EECE0-3310-85A4-D3B5-814184C163D5}"/>
              </a:ext>
            </a:extLst>
          </p:cNvPr>
          <p:cNvSpPr txBox="1"/>
          <p:nvPr/>
        </p:nvSpPr>
        <p:spPr>
          <a:xfrm>
            <a:off x="3374173" y="5947921"/>
            <a:ext cx="1547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R=0, high 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4ADBE-4D79-5F0D-10A1-16C893A25248}"/>
              </a:ext>
            </a:extLst>
          </p:cNvPr>
          <p:cNvSpPr txBox="1"/>
          <p:nvPr/>
        </p:nvSpPr>
        <p:spPr>
          <a:xfrm>
            <a:off x="6525502" y="5956013"/>
            <a:ext cx="71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2B11B-BD6E-FF35-94D4-BEA802B857E2}"/>
              </a:ext>
            </a:extLst>
          </p:cNvPr>
          <p:cNvSpPr txBox="1"/>
          <p:nvPr/>
        </p:nvSpPr>
        <p:spPr>
          <a:xfrm>
            <a:off x="8152151" y="5947921"/>
            <a:ext cx="830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37C7D-E564-CCA9-B4D4-BD659C37BF36}"/>
              </a:ext>
            </a:extLst>
          </p:cNvPr>
          <p:cNvSpPr txBox="1"/>
          <p:nvPr/>
        </p:nvSpPr>
        <p:spPr>
          <a:xfrm rot="16200000">
            <a:off x="-608023" y="1986653"/>
            <a:ext cx="194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FITNESS: µmax (1/h)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C9B9D-5939-44D6-C1D4-8F0786A28CC4}"/>
              </a:ext>
            </a:extLst>
          </p:cNvPr>
          <p:cNvSpPr txBox="1"/>
          <p:nvPr/>
        </p:nvSpPr>
        <p:spPr>
          <a:xfrm rot="16200000">
            <a:off x="-734349" y="4186984"/>
            <a:ext cx="219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 (µmax)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9957B7-4388-2292-5C1B-8C82A66E1358}"/>
              </a:ext>
            </a:extLst>
          </p:cNvPr>
          <p:cNvCxnSpPr/>
          <p:nvPr/>
        </p:nvCxnSpPr>
        <p:spPr>
          <a:xfrm>
            <a:off x="139962" y="3270737"/>
            <a:ext cx="447229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2B20AA-DCB6-BFDF-2BD9-2A59E3AA0363}"/>
              </a:ext>
            </a:extLst>
          </p:cNvPr>
          <p:cNvSpPr txBox="1"/>
          <p:nvPr/>
        </p:nvSpPr>
        <p:spPr>
          <a:xfrm>
            <a:off x="139446" y="5819300"/>
            <a:ext cx="129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Expected outcome: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96A3D-FBC5-F10B-3AA7-4D5A897E4A32}"/>
              </a:ext>
            </a:extLst>
          </p:cNvPr>
          <p:cNvSpPr txBox="1"/>
          <p:nvPr/>
        </p:nvSpPr>
        <p:spPr>
          <a:xfrm>
            <a:off x="618350" y="113071"/>
            <a:ext cx="580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PERTUBATION SPACE: Lignocellulose hydrolysates fermentation</a:t>
            </a:r>
          </a:p>
        </p:txBody>
      </p:sp>
    </p:spTree>
    <p:extLst>
      <p:ext uri="{BB962C8B-B14F-4D97-AF65-F5344CB8AC3E}">
        <p14:creationId xmlns:p14="http://schemas.microsoft.com/office/powerpoint/2010/main" val="16248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</TotalTime>
  <Words>35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2023-08-15T13:06:40Z</dcterms:created>
  <dcterms:modified xsi:type="dcterms:W3CDTF">2023-08-15T13:23:13Z</dcterms:modified>
</cp:coreProperties>
</file>