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9144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7"/>
    <p:restoredTop sz="94685"/>
  </p:normalViewPr>
  <p:slideViewPr>
    <p:cSldViewPr snapToGrid="0">
      <p:cViewPr>
        <p:scale>
          <a:sx n="177" d="100"/>
          <a:sy n="177" d="100"/>
        </p:scale>
        <p:origin x="178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5112D-D428-574F-AB67-4A71A491AA28}" type="datetimeFigureOut">
              <a:rPr lang="en-US" smtClean="0"/>
              <a:t>8/15/23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DFA17-3C21-7142-ADA0-634D8E298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5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46150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1pPr>
    <a:lvl2pPr marL="373075" algn="l" defTabSz="746150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2pPr>
    <a:lvl3pPr marL="746150" algn="l" defTabSz="746150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3pPr>
    <a:lvl4pPr marL="1119226" algn="l" defTabSz="746150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4pPr>
    <a:lvl5pPr marL="1492301" algn="l" defTabSz="746150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5pPr>
    <a:lvl6pPr marL="1865376" algn="l" defTabSz="746150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6pPr>
    <a:lvl7pPr marL="2238451" algn="l" defTabSz="746150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7pPr>
    <a:lvl8pPr marL="2611526" algn="l" defTabSz="746150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8pPr>
    <a:lvl9pPr marL="2984602" algn="l" defTabSz="746150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DFA17-3C21-7142-ADA0-634D8E2983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72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748242"/>
            <a:ext cx="68580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401359"/>
            <a:ext cx="68580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8A02-CB0E-2643-97C9-56E932904981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50FC-A54C-5F42-B836-23F1456E2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4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8A02-CB0E-2643-97C9-56E932904981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50FC-A54C-5F42-B836-23F1456E2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50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43417"/>
            <a:ext cx="1971675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43417"/>
            <a:ext cx="5800725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8A02-CB0E-2643-97C9-56E932904981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50FC-A54C-5F42-B836-23F1456E2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7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8A02-CB0E-2643-97C9-56E932904981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50FC-A54C-5F42-B836-23F1456E2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3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139826"/>
            <a:ext cx="788670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059642"/>
            <a:ext cx="788670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8A02-CB0E-2643-97C9-56E932904981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50FC-A54C-5F42-B836-23F1456E2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6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17083"/>
            <a:ext cx="38862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17083"/>
            <a:ext cx="38862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8A02-CB0E-2643-97C9-56E932904981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50FC-A54C-5F42-B836-23F1456E2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4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417"/>
            <a:ext cx="788670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20775"/>
            <a:ext cx="3868340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670050"/>
            <a:ext cx="3868340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20775"/>
            <a:ext cx="3887391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670050"/>
            <a:ext cx="3887391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8A02-CB0E-2643-97C9-56E932904981}" type="datetimeFigureOut">
              <a:rPr lang="en-US" smtClean="0"/>
              <a:t>8/15/23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50FC-A54C-5F42-B836-23F1456E2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2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8A02-CB0E-2643-97C9-56E932904981}" type="datetimeFigureOut">
              <a:rPr lang="en-US" smtClean="0"/>
              <a:t>8/15/23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50FC-A54C-5F42-B836-23F1456E2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3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8A02-CB0E-2643-97C9-56E932904981}" type="datetimeFigureOut">
              <a:rPr lang="en-US" smtClean="0"/>
              <a:t>8/15/23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50FC-A54C-5F42-B836-23F1456E2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800"/>
            <a:ext cx="2949178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658284"/>
            <a:ext cx="462915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0"/>
            <a:ext cx="2949178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8A02-CB0E-2643-97C9-56E932904981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50FC-A54C-5F42-B836-23F1456E2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2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800"/>
            <a:ext cx="2949178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658284"/>
            <a:ext cx="462915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0"/>
            <a:ext cx="2949178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8A02-CB0E-2643-97C9-56E932904981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50FC-A54C-5F42-B836-23F1456E2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27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43417"/>
            <a:ext cx="78867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7083"/>
            <a:ext cx="78867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237567"/>
            <a:ext cx="2057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F8A02-CB0E-2643-97C9-56E932904981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237567"/>
            <a:ext cx="30861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237567"/>
            <a:ext cx="2057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A50FC-A54C-5F42-B836-23F1456E2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8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3D88AD-D330-3B4E-5236-9BE169547B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4" t="18382" r="5547" b="20217"/>
          <a:stretch/>
        </p:blipFill>
        <p:spPr>
          <a:xfrm>
            <a:off x="316213" y="379038"/>
            <a:ext cx="8026675" cy="35283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441540-22FF-69E6-6C24-CCE074D58ABD}"/>
              </a:ext>
            </a:extLst>
          </p:cNvPr>
          <p:cNvSpPr txBox="1"/>
          <p:nvPr/>
        </p:nvSpPr>
        <p:spPr>
          <a:xfrm>
            <a:off x="1101250" y="3980143"/>
            <a:ext cx="22516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PS: Lignocellulose hydrolysates fermentation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0F0A00-D450-F4AB-1936-93956C7FED87}"/>
              </a:ext>
            </a:extLst>
          </p:cNvPr>
          <p:cNvSpPr txBox="1"/>
          <p:nvPr/>
        </p:nvSpPr>
        <p:spPr>
          <a:xfrm>
            <a:off x="3864060" y="3980143"/>
            <a:ext cx="1602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PS: Beer Fermentation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0BB99E-4712-B724-D9C8-BD8B12478D3E}"/>
              </a:ext>
            </a:extLst>
          </p:cNvPr>
          <p:cNvSpPr txBox="1"/>
          <p:nvPr/>
        </p:nvSpPr>
        <p:spPr>
          <a:xfrm>
            <a:off x="6132893" y="3980143"/>
            <a:ext cx="19131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PS: ~ Costanzo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et.al</a:t>
            </a: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.,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set of perturbations (Delft media)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53F5737-D577-48E1-ABD5-13E45DC41D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266" t="34757" r="2316" b="52139"/>
          <a:stretch/>
        </p:blipFill>
        <p:spPr>
          <a:xfrm>
            <a:off x="8538041" y="1006957"/>
            <a:ext cx="392448" cy="141787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86E2DEA-94F6-7EB7-CAD8-43B1100E1CEE}"/>
              </a:ext>
            </a:extLst>
          </p:cNvPr>
          <p:cNvSpPr txBox="1"/>
          <p:nvPr/>
        </p:nvSpPr>
        <p:spPr>
          <a:xfrm>
            <a:off x="8819220" y="1780067"/>
            <a:ext cx="3907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1CB1FB-50EA-5874-B611-5FD3DA078A1D}"/>
              </a:ext>
            </a:extLst>
          </p:cNvPr>
          <p:cNvSpPr txBox="1"/>
          <p:nvPr/>
        </p:nvSpPr>
        <p:spPr>
          <a:xfrm>
            <a:off x="8819219" y="1336402"/>
            <a:ext cx="3907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FE7917-2858-87AB-41DD-4F9C74E9F499}"/>
              </a:ext>
            </a:extLst>
          </p:cNvPr>
          <p:cNvSpPr txBox="1"/>
          <p:nvPr/>
        </p:nvSpPr>
        <p:spPr>
          <a:xfrm rot="16200000">
            <a:off x="7396961" y="1458703"/>
            <a:ext cx="21385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max. specific growth rate (1/h)</a:t>
            </a:r>
          </a:p>
        </p:txBody>
      </p:sp>
      <p:sp>
        <p:nvSpPr>
          <p:cNvPr id="31" name="Right Bracket 30">
            <a:extLst>
              <a:ext uri="{FF2B5EF4-FFF2-40B4-BE49-F238E27FC236}">
                <a16:creationId xmlns:a16="http://schemas.microsoft.com/office/drawing/2014/main" id="{E875D647-B8AA-35A1-4EF0-1EC3465705A3}"/>
              </a:ext>
            </a:extLst>
          </p:cNvPr>
          <p:cNvSpPr/>
          <p:nvPr/>
        </p:nvSpPr>
        <p:spPr>
          <a:xfrm rot="5400000">
            <a:off x="2188193" y="2780521"/>
            <a:ext cx="77742" cy="2324402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ket 31">
            <a:extLst>
              <a:ext uri="{FF2B5EF4-FFF2-40B4-BE49-F238E27FC236}">
                <a16:creationId xmlns:a16="http://schemas.microsoft.com/office/drawing/2014/main" id="{0C334F15-D00C-2BC5-E696-E602EAB414F2}"/>
              </a:ext>
            </a:extLst>
          </p:cNvPr>
          <p:cNvSpPr/>
          <p:nvPr/>
        </p:nvSpPr>
        <p:spPr>
          <a:xfrm rot="5400000">
            <a:off x="4629932" y="2819037"/>
            <a:ext cx="70585" cy="2251628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ket 32">
            <a:extLst>
              <a:ext uri="{FF2B5EF4-FFF2-40B4-BE49-F238E27FC236}">
                <a16:creationId xmlns:a16="http://schemas.microsoft.com/office/drawing/2014/main" id="{C64CE854-DA1F-A62B-2E4F-3C8FF6A00625}"/>
              </a:ext>
            </a:extLst>
          </p:cNvPr>
          <p:cNvSpPr/>
          <p:nvPr/>
        </p:nvSpPr>
        <p:spPr>
          <a:xfrm rot="5400000">
            <a:off x="7054175" y="2816908"/>
            <a:ext cx="70585" cy="2251628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C69CE0-DDF9-ADD3-BF30-03FF58D82DF2}"/>
              </a:ext>
            </a:extLst>
          </p:cNvPr>
          <p:cNvSpPr txBox="1"/>
          <p:nvPr/>
        </p:nvSpPr>
        <p:spPr>
          <a:xfrm rot="16200000">
            <a:off x="-210379" y="1585087"/>
            <a:ext cx="6940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strains</a:t>
            </a:r>
            <a:endParaRPr lang="sv-SE" sz="1100" b="0" i="0" dirty="0">
              <a:solidFill>
                <a:schemeClr val="bg2">
                  <a:lumMod val="2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90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55</TotalTime>
  <Words>38</Words>
  <Application>Microsoft Macintosh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Trivellin, Cecilia</dc:creator>
  <cp:lastModifiedBy>Trivellin, Cecilia</cp:lastModifiedBy>
  <cp:revision>1</cp:revision>
  <dcterms:created xsi:type="dcterms:W3CDTF">2023-08-15T13:45:39Z</dcterms:created>
  <dcterms:modified xsi:type="dcterms:W3CDTF">2023-08-15T14:41:03Z</dcterms:modified>
</cp:coreProperties>
</file>