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94038-0F2B-0344-BFD0-4E9AB72D7A9C}" v="3" dt="2023-08-04T14:46:42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5"/>
    <p:restoredTop sz="94981"/>
  </p:normalViewPr>
  <p:slideViewPr>
    <p:cSldViewPr snapToGrid="0">
      <p:cViewPr varScale="1">
        <p:scale>
          <a:sx n="156" d="100"/>
          <a:sy n="156" d="100"/>
        </p:scale>
        <p:origin x="3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94594038-0F2B-0344-BFD0-4E9AB72D7A9C}"/>
    <pc:docChg chg="undo custSel modSld">
      <pc:chgData name="Cecilia Trivellin" userId="77962b75-de7c-4c40-bb6b-4b915835e2f5" providerId="ADAL" clId="{94594038-0F2B-0344-BFD0-4E9AB72D7A9C}" dt="2023-08-04T14:47:29.490" v="22" actId="1076"/>
      <pc:docMkLst>
        <pc:docMk/>
      </pc:docMkLst>
      <pc:sldChg chg="addSp delSp modSp mod">
        <pc:chgData name="Cecilia Trivellin" userId="77962b75-de7c-4c40-bb6b-4b915835e2f5" providerId="ADAL" clId="{94594038-0F2B-0344-BFD0-4E9AB72D7A9C}" dt="2023-08-04T14:47:29.490" v="22" actId="1076"/>
        <pc:sldMkLst>
          <pc:docMk/>
          <pc:sldMk cId="1519280275" sldId="257"/>
        </pc:sldMkLst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2" creationId="{D45A72B1-F09E-1229-080E-261C06F12AF1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3" creationId="{3857E740-F449-4C25-0C7A-02E0BF20AB3E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4" creationId="{BABD0BC2-46BA-FA4E-AE19-E555B721AA7F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6" creationId="{02B19EA6-0C8A-8231-C3EC-8E1E55F52666}"/>
          </ac:spMkLst>
        </pc:spChg>
        <pc:spChg chg="mod">
          <ac:chgData name="Cecilia Trivellin" userId="77962b75-de7c-4c40-bb6b-4b915835e2f5" providerId="ADAL" clId="{94594038-0F2B-0344-BFD0-4E9AB72D7A9C}" dt="2023-08-04T14:47:29.490" v="22" actId="1076"/>
          <ac:spMkLst>
            <pc:docMk/>
            <pc:sldMk cId="1519280275" sldId="257"/>
            <ac:spMk id="9" creationId="{115FD552-59DB-CA57-1018-A7DE71CF4426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0" creationId="{CB68924B-507D-6D50-CF7C-ABD9057C0FBC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1" creationId="{FB8D91D6-2443-B48E-02E1-E5E098B98D8A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2" creationId="{A8CD4B46-A735-6B7B-9FF5-6CB605A00BB1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3" creationId="{D681817D-6669-9E93-2EBB-99D6AFAE06D6}"/>
          </ac:spMkLst>
        </pc:spChg>
        <pc:picChg chg="add del">
          <ac:chgData name="Cecilia Trivellin" userId="77962b75-de7c-4c40-bb6b-4b915835e2f5" providerId="ADAL" clId="{94594038-0F2B-0344-BFD0-4E9AB72D7A9C}" dt="2023-08-04T14:46:53.680" v="12" actId="478"/>
          <ac:picMkLst>
            <pc:docMk/>
            <pc:sldMk cId="1519280275" sldId="257"/>
            <ac:picMk id="5" creationId="{96C93B6D-8386-4E8B-B108-CCD626D6BA9E}"/>
          </ac:picMkLst>
        </pc:picChg>
        <pc:picChg chg="del">
          <ac:chgData name="Cecilia Trivellin" userId="77962b75-de7c-4c40-bb6b-4b915835e2f5" providerId="ADAL" clId="{94594038-0F2B-0344-BFD0-4E9AB72D7A9C}" dt="2023-08-04T14:45:56.728" v="0" actId="478"/>
          <ac:picMkLst>
            <pc:docMk/>
            <pc:sldMk cId="1519280275" sldId="257"/>
            <ac:picMk id="7" creationId="{B983555D-C4C1-4ED1-C834-02D1AFE82779}"/>
          </ac:picMkLst>
        </pc:picChg>
        <pc:picChg chg="add mod modCrop">
          <ac:chgData name="Cecilia Trivellin" userId="77962b75-de7c-4c40-bb6b-4b915835e2f5" providerId="ADAL" clId="{94594038-0F2B-0344-BFD0-4E9AB72D7A9C}" dt="2023-08-04T14:46:29.565" v="7" actId="14100"/>
          <ac:picMkLst>
            <pc:docMk/>
            <pc:sldMk cId="1519280275" sldId="257"/>
            <ac:picMk id="15" creationId="{887A525F-6CE8-90C6-7130-D68CCA53E1B9}"/>
          </ac:picMkLst>
        </pc:picChg>
        <pc:picChg chg="add mod modCrop">
          <ac:chgData name="Cecilia Trivellin" userId="77962b75-de7c-4c40-bb6b-4b915835e2f5" providerId="ADAL" clId="{94594038-0F2B-0344-BFD0-4E9AB72D7A9C}" dt="2023-08-04T14:47:21.002" v="19" actId="1076"/>
          <ac:picMkLst>
            <pc:docMk/>
            <pc:sldMk cId="1519280275" sldId="257"/>
            <ac:picMk id="17" creationId="{250CF919-8366-1AFF-12B2-4D2192EC26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7562-369E-CB40-B6E0-533D322EC92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9E6C8C-E595-76CC-04C8-8E41844D7143}"/>
              </a:ext>
            </a:extLst>
          </p:cNvPr>
          <p:cNvSpPr txBox="1"/>
          <p:nvPr/>
        </p:nvSpPr>
        <p:spPr>
          <a:xfrm rot="16200000">
            <a:off x="-761178" y="1427577"/>
            <a:ext cx="21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µmax (1/h)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D552-59DB-CA57-1018-A7DE71CF4426}"/>
              </a:ext>
            </a:extLst>
          </p:cNvPr>
          <p:cNvSpPr txBox="1"/>
          <p:nvPr/>
        </p:nvSpPr>
        <p:spPr>
          <a:xfrm rot="16200000">
            <a:off x="-761177" y="4833957"/>
            <a:ext cx="21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5A72B1-F09E-1229-080E-261C06F12AF1}"/>
              </a:ext>
            </a:extLst>
          </p:cNvPr>
          <p:cNvSpPr/>
          <p:nvPr/>
        </p:nvSpPr>
        <p:spPr>
          <a:xfrm>
            <a:off x="866056" y="231868"/>
            <a:ext cx="145042" cy="15788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7E740-F449-4C25-0C7A-02E0BF20AB3E}"/>
              </a:ext>
            </a:extLst>
          </p:cNvPr>
          <p:cNvSpPr/>
          <p:nvPr/>
        </p:nvSpPr>
        <p:spPr>
          <a:xfrm>
            <a:off x="1833530" y="231868"/>
            <a:ext cx="145042" cy="157887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D0BC2-46BA-FA4E-AE19-E555B721AA7F}"/>
              </a:ext>
            </a:extLst>
          </p:cNvPr>
          <p:cNvSpPr/>
          <p:nvPr/>
        </p:nvSpPr>
        <p:spPr>
          <a:xfrm>
            <a:off x="3186738" y="231868"/>
            <a:ext cx="145042" cy="157887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19EA6-0C8A-8231-C3EC-8E1E55F52666}"/>
              </a:ext>
            </a:extLst>
          </p:cNvPr>
          <p:cNvSpPr/>
          <p:nvPr/>
        </p:nvSpPr>
        <p:spPr>
          <a:xfrm>
            <a:off x="3978157" y="231868"/>
            <a:ext cx="145042" cy="157887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8924B-507D-6D50-CF7C-ABD9057C0FBC}"/>
              </a:ext>
            </a:extLst>
          </p:cNvPr>
          <p:cNvSpPr txBox="1"/>
          <p:nvPr/>
        </p:nvSpPr>
        <p:spPr>
          <a:xfrm>
            <a:off x="948040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R!=0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91D6-2443-B48E-02E1-E5E098B98D8A}"/>
              </a:ext>
            </a:extLst>
          </p:cNvPr>
          <p:cNvSpPr txBox="1"/>
          <p:nvPr/>
        </p:nvSpPr>
        <p:spPr>
          <a:xfrm>
            <a:off x="1978572" y="180006"/>
            <a:ext cx="130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R=0, high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D4B46-A735-6B7B-9FF5-6CB605A00BB1}"/>
              </a:ext>
            </a:extLst>
          </p:cNvPr>
          <p:cNvSpPr txBox="1"/>
          <p:nvPr/>
        </p:nvSpPr>
        <p:spPr>
          <a:xfrm>
            <a:off x="3296562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81817D-6669-9E93-2EBB-99D6AFAE06D6}"/>
              </a:ext>
            </a:extLst>
          </p:cNvPr>
          <p:cNvSpPr txBox="1"/>
          <p:nvPr/>
        </p:nvSpPr>
        <p:spPr>
          <a:xfrm>
            <a:off x="4100067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A525F-6CE8-90C6-7130-D68CCA53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3"/>
          <a:stretch/>
        </p:blipFill>
        <p:spPr>
          <a:xfrm>
            <a:off x="540275" y="493477"/>
            <a:ext cx="5517625" cy="3168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0CF919-8366-1AFF-12B2-4D2192EC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73"/>
          <a:stretch/>
        </p:blipFill>
        <p:spPr>
          <a:xfrm>
            <a:off x="540275" y="3591377"/>
            <a:ext cx="5591773" cy="32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24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2023-07-14T20:34:21Z</dcterms:created>
  <dcterms:modified xsi:type="dcterms:W3CDTF">2023-08-04T14:47:34Z</dcterms:modified>
</cp:coreProperties>
</file>